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720" r:id="rId4"/>
  </p:sldMasterIdLst>
  <p:notesMasterIdLst>
    <p:notesMasterId r:id="rId13"/>
  </p:notesMasterIdLst>
  <p:sldIdLst>
    <p:sldId id="876" r:id="rId5"/>
    <p:sldId id="882" r:id="rId6"/>
    <p:sldId id="877" r:id="rId7"/>
    <p:sldId id="884" r:id="rId8"/>
    <p:sldId id="883" r:id="rId9"/>
    <p:sldId id="879" r:id="rId10"/>
    <p:sldId id="880" r:id="rId11"/>
    <p:sldId id="885" r:id="rId12"/>
  </p:sldIdLst>
  <p:sldSz cx="12192000" cy="6858000"/>
  <p:notesSz cx="6858000" cy="9144000"/>
  <p:embeddedFontLst>
    <p:embeddedFont>
      <p:font typeface="IBM Plex Sans" panose="020B0503050203000203" pitchFamily="34" charset="0"/>
      <p:regular r:id="rId14"/>
      <p:bold r:id="rId15"/>
      <p:italic r:id="rId16"/>
      <p:boldItalic r:id="rId17"/>
    </p:embeddedFont>
    <p:embeddedFont>
      <p:font typeface="Nunito Sans" pitchFamily="2" charset="0"/>
      <p:regular r:id="rId18"/>
      <p:bold r:id="rId19"/>
      <p:italic r:id="rId20"/>
      <p:boldItalic r:id="rId21"/>
    </p:embeddedFont>
    <p:embeddedFont>
      <p:font typeface="Roboto Condensed" panose="02000000000000000000" pitchFamily="2" charset="0"/>
      <p:regular r:id="rId22"/>
      <p:bold r:id="rId23"/>
      <p:italic r:id="rId24"/>
      <p:boldItalic r:id="rId25"/>
    </p:embeddedFont>
    <p:embeddedFont>
      <p:font typeface="Roboto Light" panose="02000000000000000000" pitchFamily="2" charset="0"/>
      <p:regular r:id="rId26"/>
      <p:italic r:id="rId27"/>
    </p:embeddedFont>
    <p:embeddedFont>
      <p:font typeface="Roboto Medium" panose="02000000000000000000" pitchFamily="2" charset="0"/>
      <p:regular r:id="rId28"/>
      <p:italic r:id="rId2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ylan Boudreau" initials="DB" lastIdx="2" clrIdx="0">
    <p:extLst>
      <p:ext uri="{19B8F6BF-5375-455C-9EA6-DF929625EA0E}">
        <p15:presenceInfo xmlns:p15="http://schemas.microsoft.com/office/powerpoint/2012/main" userId="S::dylan@transomgrp.com::9341fe51-248e-48c1-bfe8-03c9b28edec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D7077"/>
    <a:srgbClr val="DB5D00"/>
    <a:srgbClr val="DDDDDF"/>
    <a:srgbClr val="F15727"/>
    <a:srgbClr val="000000"/>
    <a:srgbClr val="003E52"/>
    <a:srgbClr val="AA77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656" autoAdjust="0"/>
  </p:normalViewPr>
  <p:slideViewPr>
    <p:cSldViewPr snapToGrid="0">
      <p:cViewPr varScale="1">
        <p:scale>
          <a:sx n="92" d="100"/>
          <a:sy n="92" d="100"/>
        </p:scale>
        <p:origin x="1278" y="96"/>
      </p:cViewPr>
      <p:guideLst>
        <p:guide pos="3840"/>
        <p:guide orient="horz"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customXml" Target="../customXml/item3.xml"/><Relationship Id="rId21" Type="http://schemas.openxmlformats.org/officeDocument/2006/relationships/font" Target="fonts/font8.fntdata"/><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1.fntdata"/><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10" Type="http://schemas.openxmlformats.org/officeDocument/2006/relationships/slide" Target="slides/slide6.xml"/><Relationship Id="rId19" Type="http://schemas.openxmlformats.org/officeDocument/2006/relationships/font" Target="fonts/font6.fntdata"/><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commentAuthors" Target="commentAuthors.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4E439A-AE61-41CB-8AE0-A8EB7676358B}"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n-CA"/>
        </a:p>
      </dgm:t>
    </dgm:pt>
    <dgm:pt modelId="{1EA37A73-B85E-4C49-87BB-2A5EF067C28E}">
      <dgm:prSet phldrT="[Text]" custT="1"/>
      <dgm:spPr/>
      <dgm:t>
        <a:bodyPr/>
        <a:lstStyle/>
        <a:p>
          <a:r>
            <a:rPr lang="en-US" sz="1200" dirty="0">
              <a:solidFill>
                <a:schemeClr val="bg1"/>
              </a:solidFill>
              <a:latin typeface="+mj-lt"/>
            </a:rPr>
            <a:t>IIBA Chapters can connect with local employers to highlight opportunities for their member and the global community</a:t>
          </a:r>
        </a:p>
      </dgm:t>
    </dgm:pt>
    <dgm:pt modelId="{A68B0622-826D-40BC-A488-4FAB79BE9AC2}" type="parTrans" cxnId="{C6D3E87C-F8DE-4D3A-9A41-0FB1C9C622C3}">
      <dgm:prSet/>
      <dgm:spPr/>
      <dgm:t>
        <a:bodyPr/>
        <a:lstStyle/>
        <a:p>
          <a:endParaRPr lang="en-CA"/>
        </a:p>
      </dgm:t>
    </dgm:pt>
    <dgm:pt modelId="{82B2A9E2-970C-44A4-AFF4-E05BB8ED9EA6}" type="sibTrans" cxnId="{C6D3E87C-F8DE-4D3A-9A41-0FB1C9C622C3}">
      <dgm:prSet/>
      <dgm:spPr/>
      <dgm:t>
        <a:bodyPr/>
        <a:lstStyle/>
        <a:p>
          <a:endParaRPr lang="en-CA"/>
        </a:p>
      </dgm:t>
    </dgm:pt>
    <dgm:pt modelId="{11849A55-DD6E-49C0-850B-EF779A7EC007}">
      <dgm:prSet phldrT="[Text]"/>
      <dgm:spPr/>
      <dgm:t>
        <a:bodyPr/>
        <a:lstStyle/>
        <a:p>
          <a:r>
            <a:rPr lang="en-CA" dirty="0">
              <a:solidFill>
                <a:schemeClr val="accent1"/>
              </a:solidFill>
              <a:latin typeface="+mj-lt"/>
            </a:rPr>
            <a:t>IIBA CHAPTERS</a:t>
          </a:r>
        </a:p>
      </dgm:t>
    </dgm:pt>
    <dgm:pt modelId="{A1ACC2A9-80AE-4C7E-9766-3B33FA696328}" type="parTrans" cxnId="{6904E0CE-B9FA-4F0F-857A-CFC2CCCE0F8D}">
      <dgm:prSet/>
      <dgm:spPr/>
      <dgm:t>
        <a:bodyPr/>
        <a:lstStyle/>
        <a:p>
          <a:endParaRPr lang="en-CA"/>
        </a:p>
      </dgm:t>
    </dgm:pt>
    <dgm:pt modelId="{6232F949-3C18-4A5B-BCF3-AD671DFC3F6C}" type="sibTrans" cxnId="{6904E0CE-B9FA-4F0F-857A-CFC2CCCE0F8D}">
      <dgm:prSet/>
      <dgm:spPr/>
      <dgm:t>
        <a:bodyPr/>
        <a:lstStyle/>
        <a:p>
          <a:endParaRPr lang="en-CA"/>
        </a:p>
      </dgm:t>
    </dgm:pt>
    <dgm:pt modelId="{0622E581-4730-4AEA-8478-A996048D9CAE}">
      <dgm:prSet phldrT="[Text]" custT="1"/>
      <dgm:spPr>
        <a:solidFill>
          <a:schemeClr val="accent2"/>
        </a:solidFill>
      </dgm:spPr>
      <dgm:t>
        <a:bodyPr/>
        <a:lstStyle/>
        <a:p>
          <a:r>
            <a:rPr lang="en-CA" sz="1500" b="1" dirty="0">
              <a:solidFill>
                <a:schemeClr val="bg1"/>
              </a:solidFill>
              <a:latin typeface="+mj-lt"/>
            </a:rPr>
            <a:t>IIBA</a:t>
          </a:r>
        </a:p>
        <a:p>
          <a:r>
            <a:rPr lang="en-CA" sz="1500" b="1" dirty="0">
              <a:solidFill>
                <a:schemeClr val="bg1"/>
              </a:solidFill>
              <a:latin typeface="+mj-lt"/>
            </a:rPr>
            <a:t>Career Center</a:t>
          </a:r>
        </a:p>
        <a:p>
          <a:r>
            <a:rPr lang="en-CA" sz="1500" b="1" dirty="0">
              <a:solidFill>
                <a:schemeClr val="bg1"/>
              </a:solidFill>
              <a:latin typeface="+mj-lt"/>
            </a:rPr>
            <a:t>and </a:t>
          </a:r>
        </a:p>
        <a:p>
          <a:r>
            <a:rPr lang="en-CA" sz="1500" b="1" dirty="0">
              <a:solidFill>
                <a:schemeClr val="bg1"/>
              </a:solidFill>
              <a:latin typeface="+mj-lt"/>
            </a:rPr>
            <a:t>Job Board</a:t>
          </a:r>
          <a:endParaRPr lang="en-CA" sz="1500" dirty="0"/>
        </a:p>
      </dgm:t>
    </dgm:pt>
    <dgm:pt modelId="{A210AF1D-D6E4-4D56-A0A6-EE5CFB8BD052}" type="parTrans" cxnId="{FF61E7EC-2472-4032-988E-C92559379FCB}">
      <dgm:prSet/>
      <dgm:spPr/>
      <dgm:t>
        <a:bodyPr/>
        <a:lstStyle/>
        <a:p>
          <a:endParaRPr lang="en-CA"/>
        </a:p>
      </dgm:t>
    </dgm:pt>
    <dgm:pt modelId="{BAAF407A-0BFC-4931-93F1-56FFDC90905B}" type="sibTrans" cxnId="{FF61E7EC-2472-4032-988E-C92559379FCB}">
      <dgm:prSet/>
      <dgm:spPr/>
      <dgm:t>
        <a:bodyPr/>
        <a:lstStyle/>
        <a:p>
          <a:endParaRPr lang="en-CA"/>
        </a:p>
      </dgm:t>
    </dgm:pt>
    <dgm:pt modelId="{A6F316CE-A1E1-4FC9-8A8E-1E44573CEFA8}">
      <dgm:prSet phldrT="[Text]"/>
      <dgm:spPr/>
      <dgm:t>
        <a:bodyPr/>
        <a:lstStyle/>
        <a:p>
          <a:r>
            <a:rPr lang="en-US" dirty="0">
              <a:solidFill>
                <a:schemeClr val="bg1"/>
              </a:solidFill>
              <a:latin typeface="+mj-lt"/>
            </a:rPr>
            <a:t>Differentiate IIBA certification holders by featuring certification badges in candidate profiles</a:t>
          </a:r>
          <a:endParaRPr lang="en-CA" dirty="0"/>
        </a:p>
      </dgm:t>
    </dgm:pt>
    <dgm:pt modelId="{5ECB98D8-D43D-4136-A960-BC5B40050B82}" type="parTrans" cxnId="{83271993-FAD1-4DBA-A9CC-7A3C20854348}">
      <dgm:prSet/>
      <dgm:spPr/>
      <dgm:t>
        <a:bodyPr/>
        <a:lstStyle/>
        <a:p>
          <a:endParaRPr lang="en-CA"/>
        </a:p>
      </dgm:t>
    </dgm:pt>
    <dgm:pt modelId="{856C1750-0962-4B2C-A20C-F210BDA8F2AE}" type="sibTrans" cxnId="{83271993-FAD1-4DBA-A9CC-7A3C20854348}">
      <dgm:prSet/>
      <dgm:spPr/>
      <dgm:t>
        <a:bodyPr/>
        <a:lstStyle/>
        <a:p>
          <a:endParaRPr lang="en-CA"/>
        </a:p>
      </dgm:t>
    </dgm:pt>
    <dgm:pt modelId="{4864B3D8-44EB-4F35-98C6-1C5A11427FFF}">
      <dgm:prSet phldrT="[Text]"/>
      <dgm:spPr/>
      <dgm:t>
        <a:bodyPr/>
        <a:lstStyle/>
        <a:p>
          <a:r>
            <a:rPr lang="en-CA" dirty="0">
              <a:solidFill>
                <a:schemeClr val="accent1"/>
              </a:solidFill>
              <a:latin typeface="+mj-lt"/>
            </a:rPr>
            <a:t>CERTIFICATIONS</a:t>
          </a:r>
          <a:endParaRPr lang="en-CA" dirty="0"/>
        </a:p>
      </dgm:t>
    </dgm:pt>
    <dgm:pt modelId="{2D7977F5-FF69-49D3-902E-BEFF2D74D0F9}" type="parTrans" cxnId="{D829A4FB-5998-4A0F-A18D-361E3F28A92C}">
      <dgm:prSet/>
      <dgm:spPr/>
      <dgm:t>
        <a:bodyPr/>
        <a:lstStyle/>
        <a:p>
          <a:endParaRPr lang="en-CA"/>
        </a:p>
      </dgm:t>
    </dgm:pt>
    <dgm:pt modelId="{6981256F-7E60-4733-A729-B023B0CB8537}" type="sibTrans" cxnId="{D829A4FB-5998-4A0F-A18D-361E3F28A92C}">
      <dgm:prSet/>
      <dgm:spPr/>
      <dgm:t>
        <a:bodyPr/>
        <a:lstStyle/>
        <a:p>
          <a:endParaRPr lang="en-CA"/>
        </a:p>
      </dgm:t>
    </dgm:pt>
    <dgm:pt modelId="{C665A575-C357-468E-9B07-E6DDD5205043}">
      <dgm:prSet phldrT="[Text]"/>
      <dgm:spPr/>
      <dgm:t>
        <a:bodyPr/>
        <a:lstStyle/>
        <a:p>
          <a:endParaRPr lang="en-CA" dirty="0"/>
        </a:p>
      </dgm:t>
    </dgm:pt>
    <dgm:pt modelId="{BBE607AC-583E-44FD-81E7-8CCF4B39D589}" type="parTrans" cxnId="{B6E88FFF-CCA6-4989-9085-B29E9520D919}">
      <dgm:prSet/>
      <dgm:spPr/>
      <dgm:t>
        <a:bodyPr/>
        <a:lstStyle/>
        <a:p>
          <a:endParaRPr lang="en-US"/>
        </a:p>
      </dgm:t>
    </dgm:pt>
    <dgm:pt modelId="{7B888350-5421-4DBD-BBF9-A80B74DB23F3}" type="sibTrans" cxnId="{B6E88FFF-CCA6-4989-9085-B29E9520D919}">
      <dgm:prSet/>
      <dgm:spPr/>
      <dgm:t>
        <a:bodyPr/>
        <a:lstStyle/>
        <a:p>
          <a:endParaRPr lang="en-US"/>
        </a:p>
      </dgm:t>
    </dgm:pt>
    <dgm:pt modelId="{CB92303C-BF58-447D-BA5F-113D8E74CDA6}" type="pres">
      <dgm:prSet presAssocID="{6F4E439A-AE61-41CB-8AE0-A8EB7676358B}" presName="Name0" presStyleCnt="0">
        <dgm:presLayoutVars>
          <dgm:chMax/>
          <dgm:chPref/>
          <dgm:dir/>
          <dgm:animLvl val="lvl"/>
        </dgm:presLayoutVars>
      </dgm:prSet>
      <dgm:spPr/>
    </dgm:pt>
    <dgm:pt modelId="{40C0D691-0CA4-4BAC-B051-541FA6DB6D73}" type="pres">
      <dgm:prSet presAssocID="{1EA37A73-B85E-4C49-87BB-2A5EF067C28E}" presName="composite" presStyleCnt="0"/>
      <dgm:spPr/>
    </dgm:pt>
    <dgm:pt modelId="{9FAE5133-EB47-4E0E-94CC-7BEE40BCCEE5}" type="pres">
      <dgm:prSet presAssocID="{1EA37A73-B85E-4C49-87BB-2A5EF067C28E}" presName="Parent1" presStyleLbl="node1" presStyleIdx="0" presStyleCnt="6">
        <dgm:presLayoutVars>
          <dgm:chMax val="1"/>
          <dgm:chPref val="1"/>
          <dgm:bulletEnabled val="1"/>
        </dgm:presLayoutVars>
      </dgm:prSet>
      <dgm:spPr/>
    </dgm:pt>
    <dgm:pt modelId="{D90C83BA-B3A1-4333-AECA-D42F9FE6B5BA}" type="pres">
      <dgm:prSet presAssocID="{1EA37A73-B85E-4C49-87BB-2A5EF067C28E}" presName="Childtext1" presStyleLbl="revTx" presStyleIdx="0" presStyleCnt="3">
        <dgm:presLayoutVars>
          <dgm:chMax val="0"/>
          <dgm:chPref val="0"/>
          <dgm:bulletEnabled val="1"/>
        </dgm:presLayoutVars>
      </dgm:prSet>
      <dgm:spPr/>
    </dgm:pt>
    <dgm:pt modelId="{40FDA288-ADF3-4176-96D0-10BBA44AB9CE}" type="pres">
      <dgm:prSet presAssocID="{1EA37A73-B85E-4C49-87BB-2A5EF067C28E}" presName="BalanceSpacing" presStyleCnt="0"/>
      <dgm:spPr/>
    </dgm:pt>
    <dgm:pt modelId="{A1121D1E-6BC4-4DE2-80D8-F8BD7C76E353}" type="pres">
      <dgm:prSet presAssocID="{1EA37A73-B85E-4C49-87BB-2A5EF067C28E}" presName="BalanceSpacing1" presStyleCnt="0"/>
      <dgm:spPr/>
    </dgm:pt>
    <dgm:pt modelId="{7533C76D-4404-4E19-A2D4-4FE37623D84F}" type="pres">
      <dgm:prSet presAssocID="{82B2A9E2-970C-44A4-AFF4-E05BB8ED9EA6}" presName="Accent1Text" presStyleLbl="node1" presStyleIdx="1" presStyleCnt="6"/>
      <dgm:spPr/>
    </dgm:pt>
    <dgm:pt modelId="{AF662A0F-5DE3-46B6-A979-0129F77D099C}" type="pres">
      <dgm:prSet presAssocID="{82B2A9E2-970C-44A4-AFF4-E05BB8ED9EA6}" presName="spaceBetweenRectangles" presStyleCnt="0"/>
      <dgm:spPr/>
    </dgm:pt>
    <dgm:pt modelId="{08FD4938-A0C8-4025-90C6-ED3EC057BF5A}" type="pres">
      <dgm:prSet presAssocID="{0622E581-4730-4AEA-8478-A996048D9CAE}" presName="composite" presStyleCnt="0"/>
      <dgm:spPr/>
    </dgm:pt>
    <dgm:pt modelId="{CB172534-A713-46A0-BD9B-7B09DA63923E}" type="pres">
      <dgm:prSet presAssocID="{0622E581-4730-4AEA-8478-A996048D9CAE}" presName="Parent1" presStyleLbl="node1" presStyleIdx="2" presStyleCnt="6">
        <dgm:presLayoutVars>
          <dgm:chMax val="1"/>
          <dgm:chPref val="1"/>
          <dgm:bulletEnabled val="1"/>
        </dgm:presLayoutVars>
      </dgm:prSet>
      <dgm:spPr/>
    </dgm:pt>
    <dgm:pt modelId="{AC1798E4-05EA-479C-8165-A4291A407F4A}" type="pres">
      <dgm:prSet presAssocID="{0622E581-4730-4AEA-8478-A996048D9CAE}" presName="Childtext1" presStyleLbl="revTx" presStyleIdx="1" presStyleCnt="3">
        <dgm:presLayoutVars>
          <dgm:chMax val="0"/>
          <dgm:chPref val="0"/>
          <dgm:bulletEnabled val="1"/>
        </dgm:presLayoutVars>
      </dgm:prSet>
      <dgm:spPr/>
    </dgm:pt>
    <dgm:pt modelId="{8F635796-2922-4E4C-B582-AA7572D62108}" type="pres">
      <dgm:prSet presAssocID="{0622E581-4730-4AEA-8478-A996048D9CAE}" presName="BalanceSpacing" presStyleCnt="0"/>
      <dgm:spPr/>
    </dgm:pt>
    <dgm:pt modelId="{58F7E253-D1D8-453F-8D67-0BE756A3B811}" type="pres">
      <dgm:prSet presAssocID="{0622E581-4730-4AEA-8478-A996048D9CAE}" presName="BalanceSpacing1" presStyleCnt="0"/>
      <dgm:spPr/>
    </dgm:pt>
    <dgm:pt modelId="{67B3A8A0-074A-4A83-8CD6-974BFB8B38FB}" type="pres">
      <dgm:prSet presAssocID="{BAAF407A-0BFC-4931-93F1-56FFDC90905B}" presName="Accent1Text" presStyleLbl="node1" presStyleIdx="3" presStyleCnt="6"/>
      <dgm:spPr/>
    </dgm:pt>
    <dgm:pt modelId="{7E7F3A1E-EBF4-42F1-844F-0F3D93EC1688}" type="pres">
      <dgm:prSet presAssocID="{BAAF407A-0BFC-4931-93F1-56FFDC90905B}" presName="spaceBetweenRectangles" presStyleCnt="0"/>
      <dgm:spPr/>
    </dgm:pt>
    <dgm:pt modelId="{D7E21428-9A18-4899-B19F-D7262CDB1DD1}" type="pres">
      <dgm:prSet presAssocID="{A6F316CE-A1E1-4FC9-8A8E-1E44573CEFA8}" presName="composite" presStyleCnt="0"/>
      <dgm:spPr/>
    </dgm:pt>
    <dgm:pt modelId="{69A9CDDF-8C56-48A6-8BAD-EF10C9CBF1D3}" type="pres">
      <dgm:prSet presAssocID="{A6F316CE-A1E1-4FC9-8A8E-1E44573CEFA8}" presName="Parent1" presStyleLbl="node1" presStyleIdx="4" presStyleCnt="6">
        <dgm:presLayoutVars>
          <dgm:chMax val="1"/>
          <dgm:chPref val="1"/>
          <dgm:bulletEnabled val="1"/>
        </dgm:presLayoutVars>
      </dgm:prSet>
      <dgm:spPr/>
    </dgm:pt>
    <dgm:pt modelId="{34252D03-1CF6-491A-A8F0-34B73794CCE4}" type="pres">
      <dgm:prSet presAssocID="{A6F316CE-A1E1-4FC9-8A8E-1E44573CEFA8}" presName="Childtext1" presStyleLbl="revTx" presStyleIdx="2" presStyleCnt="3">
        <dgm:presLayoutVars>
          <dgm:chMax val="0"/>
          <dgm:chPref val="0"/>
          <dgm:bulletEnabled val="1"/>
        </dgm:presLayoutVars>
      </dgm:prSet>
      <dgm:spPr/>
    </dgm:pt>
    <dgm:pt modelId="{F07E6DDE-AFAF-4D41-8E7A-266EFC2DEC7D}" type="pres">
      <dgm:prSet presAssocID="{A6F316CE-A1E1-4FC9-8A8E-1E44573CEFA8}" presName="BalanceSpacing" presStyleCnt="0"/>
      <dgm:spPr/>
    </dgm:pt>
    <dgm:pt modelId="{016B2718-A049-4B2F-B6F7-283443466FB8}" type="pres">
      <dgm:prSet presAssocID="{A6F316CE-A1E1-4FC9-8A8E-1E44573CEFA8}" presName="BalanceSpacing1" presStyleCnt="0"/>
      <dgm:spPr/>
    </dgm:pt>
    <dgm:pt modelId="{0A7F2CB1-46F6-463E-B769-C4200B098CB4}" type="pres">
      <dgm:prSet presAssocID="{856C1750-0962-4B2C-A20C-F210BDA8F2AE}" presName="Accent1Text" presStyleLbl="node1" presStyleIdx="5" presStyleCnt="6"/>
      <dgm:spPr/>
    </dgm:pt>
  </dgm:ptLst>
  <dgm:cxnLst>
    <dgm:cxn modelId="{A3F36E0C-98E0-48DE-BC62-A28F3A157AA3}" type="presOf" srcId="{4864B3D8-44EB-4F35-98C6-1C5A11427FFF}" destId="{34252D03-1CF6-491A-A8F0-34B73794CCE4}" srcOrd="0" destOrd="0" presId="urn:microsoft.com/office/officeart/2008/layout/AlternatingHexagons"/>
    <dgm:cxn modelId="{B230822A-2982-4D35-A910-805CE5434211}" type="presOf" srcId="{0622E581-4730-4AEA-8478-A996048D9CAE}" destId="{CB172534-A713-46A0-BD9B-7B09DA63923E}" srcOrd="0" destOrd="0" presId="urn:microsoft.com/office/officeart/2008/layout/AlternatingHexagons"/>
    <dgm:cxn modelId="{412B9F3D-8635-47AD-B1FE-6FD970FFD62D}" type="presOf" srcId="{82B2A9E2-970C-44A4-AFF4-E05BB8ED9EA6}" destId="{7533C76D-4404-4E19-A2D4-4FE37623D84F}" srcOrd="0" destOrd="0" presId="urn:microsoft.com/office/officeart/2008/layout/AlternatingHexagons"/>
    <dgm:cxn modelId="{ADBA3B3E-CB5C-4F64-AF31-59FD6392D28F}" type="presOf" srcId="{6F4E439A-AE61-41CB-8AE0-A8EB7676358B}" destId="{CB92303C-BF58-447D-BA5F-113D8E74CDA6}" srcOrd="0" destOrd="0" presId="urn:microsoft.com/office/officeart/2008/layout/AlternatingHexagons"/>
    <dgm:cxn modelId="{C6D3E87C-F8DE-4D3A-9A41-0FB1C9C622C3}" srcId="{6F4E439A-AE61-41CB-8AE0-A8EB7676358B}" destId="{1EA37A73-B85E-4C49-87BB-2A5EF067C28E}" srcOrd="0" destOrd="0" parTransId="{A68B0622-826D-40BC-A488-4FAB79BE9AC2}" sibTransId="{82B2A9E2-970C-44A4-AFF4-E05BB8ED9EA6}"/>
    <dgm:cxn modelId="{FD359E81-F215-4E83-972B-4A26518D6DF7}" type="presOf" srcId="{1EA37A73-B85E-4C49-87BB-2A5EF067C28E}" destId="{9FAE5133-EB47-4E0E-94CC-7BEE40BCCEE5}" srcOrd="0" destOrd="0" presId="urn:microsoft.com/office/officeart/2008/layout/AlternatingHexagons"/>
    <dgm:cxn modelId="{83271993-FAD1-4DBA-A9CC-7A3C20854348}" srcId="{6F4E439A-AE61-41CB-8AE0-A8EB7676358B}" destId="{A6F316CE-A1E1-4FC9-8A8E-1E44573CEFA8}" srcOrd="2" destOrd="0" parTransId="{5ECB98D8-D43D-4136-A960-BC5B40050B82}" sibTransId="{856C1750-0962-4B2C-A20C-F210BDA8F2AE}"/>
    <dgm:cxn modelId="{2E35CD99-8647-4B0F-B731-B9E62E9E7DFD}" type="presOf" srcId="{BAAF407A-0BFC-4931-93F1-56FFDC90905B}" destId="{67B3A8A0-074A-4A83-8CD6-974BFB8B38FB}" srcOrd="0" destOrd="0" presId="urn:microsoft.com/office/officeart/2008/layout/AlternatingHexagons"/>
    <dgm:cxn modelId="{09EDD19D-4FA0-4445-92C8-EB5F0E71F562}" type="presOf" srcId="{C665A575-C357-468E-9B07-E6DDD5205043}" destId="{34252D03-1CF6-491A-A8F0-34B73794CCE4}" srcOrd="0" destOrd="1" presId="urn:microsoft.com/office/officeart/2008/layout/AlternatingHexagons"/>
    <dgm:cxn modelId="{2763E6AA-0425-445A-A87D-28396C1AC0C4}" type="presOf" srcId="{11849A55-DD6E-49C0-850B-EF779A7EC007}" destId="{D90C83BA-B3A1-4333-AECA-D42F9FE6B5BA}" srcOrd="0" destOrd="0" presId="urn:microsoft.com/office/officeart/2008/layout/AlternatingHexagons"/>
    <dgm:cxn modelId="{5DF605C1-9828-4ED5-800F-491DE259DFB6}" type="presOf" srcId="{A6F316CE-A1E1-4FC9-8A8E-1E44573CEFA8}" destId="{69A9CDDF-8C56-48A6-8BAD-EF10C9CBF1D3}" srcOrd="0" destOrd="0" presId="urn:microsoft.com/office/officeart/2008/layout/AlternatingHexagons"/>
    <dgm:cxn modelId="{6904E0CE-B9FA-4F0F-857A-CFC2CCCE0F8D}" srcId="{1EA37A73-B85E-4C49-87BB-2A5EF067C28E}" destId="{11849A55-DD6E-49C0-850B-EF779A7EC007}" srcOrd="0" destOrd="0" parTransId="{A1ACC2A9-80AE-4C7E-9766-3B33FA696328}" sibTransId="{6232F949-3C18-4A5B-BCF3-AD671DFC3F6C}"/>
    <dgm:cxn modelId="{088924E2-3CD2-4B5D-9F6D-276821AC04C3}" type="presOf" srcId="{856C1750-0962-4B2C-A20C-F210BDA8F2AE}" destId="{0A7F2CB1-46F6-463E-B769-C4200B098CB4}" srcOrd="0" destOrd="0" presId="urn:microsoft.com/office/officeart/2008/layout/AlternatingHexagons"/>
    <dgm:cxn modelId="{FF61E7EC-2472-4032-988E-C92559379FCB}" srcId="{6F4E439A-AE61-41CB-8AE0-A8EB7676358B}" destId="{0622E581-4730-4AEA-8478-A996048D9CAE}" srcOrd="1" destOrd="0" parTransId="{A210AF1D-D6E4-4D56-A0A6-EE5CFB8BD052}" sibTransId="{BAAF407A-0BFC-4931-93F1-56FFDC90905B}"/>
    <dgm:cxn modelId="{D829A4FB-5998-4A0F-A18D-361E3F28A92C}" srcId="{A6F316CE-A1E1-4FC9-8A8E-1E44573CEFA8}" destId="{4864B3D8-44EB-4F35-98C6-1C5A11427FFF}" srcOrd="0" destOrd="0" parTransId="{2D7977F5-FF69-49D3-902E-BEFF2D74D0F9}" sibTransId="{6981256F-7E60-4733-A729-B023B0CB8537}"/>
    <dgm:cxn modelId="{B6E88FFF-CCA6-4989-9085-B29E9520D919}" srcId="{A6F316CE-A1E1-4FC9-8A8E-1E44573CEFA8}" destId="{C665A575-C357-468E-9B07-E6DDD5205043}" srcOrd="1" destOrd="0" parTransId="{BBE607AC-583E-44FD-81E7-8CCF4B39D589}" sibTransId="{7B888350-5421-4DBD-BBF9-A80B74DB23F3}"/>
    <dgm:cxn modelId="{249331DC-1933-47BF-8E4A-25AD083F4403}" type="presParOf" srcId="{CB92303C-BF58-447D-BA5F-113D8E74CDA6}" destId="{40C0D691-0CA4-4BAC-B051-541FA6DB6D73}" srcOrd="0" destOrd="0" presId="urn:microsoft.com/office/officeart/2008/layout/AlternatingHexagons"/>
    <dgm:cxn modelId="{D8EAADBF-B5D7-46CC-A7A9-E7090A2A75F4}" type="presParOf" srcId="{40C0D691-0CA4-4BAC-B051-541FA6DB6D73}" destId="{9FAE5133-EB47-4E0E-94CC-7BEE40BCCEE5}" srcOrd="0" destOrd="0" presId="urn:microsoft.com/office/officeart/2008/layout/AlternatingHexagons"/>
    <dgm:cxn modelId="{BE0901D8-7AB9-4067-8E08-02067C406424}" type="presParOf" srcId="{40C0D691-0CA4-4BAC-B051-541FA6DB6D73}" destId="{D90C83BA-B3A1-4333-AECA-D42F9FE6B5BA}" srcOrd="1" destOrd="0" presId="urn:microsoft.com/office/officeart/2008/layout/AlternatingHexagons"/>
    <dgm:cxn modelId="{859A5EB9-2389-4382-A7B8-C9FD53515E96}" type="presParOf" srcId="{40C0D691-0CA4-4BAC-B051-541FA6DB6D73}" destId="{40FDA288-ADF3-4176-96D0-10BBA44AB9CE}" srcOrd="2" destOrd="0" presId="urn:microsoft.com/office/officeart/2008/layout/AlternatingHexagons"/>
    <dgm:cxn modelId="{D5089CD6-FE95-4AD8-9FD2-648BE34065D7}" type="presParOf" srcId="{40C0D691-0CA4-4BAC-B051-541FA6DB6D73}" destId="{A1121D1E-6BC4-4DE2-80D8-F8BD7C76E353}" srcOrd="3" destOrd="0" presId="urn:microsoft.com/office/officeart/2008/layout/AlternatingHexagons"/>
    <dgm:cxn modelId="{1ADC07D4-1BB4-4F6C-808C-A66A5201BCA5}" type="presParOf" srcId="{40C0D691-0CA4-4BAC-B051-541FA6DB6D73}" destId="{7533C76D-4404-4E19-A2D4-4FE37623D84F}" srcOrd="4" destOrd="0" presId="urn:microsoft.com/office/officeart/2008/layout/AlternatingHexagons"/>
    <dgm:cxn modelId="{E0F32783-6DA1-4D58-BADA-7D20E35D9896}" type="presParOf" srcId="{CB92303C-BF58-447D-BA5F-113D8E74CDA6}" destId="{AF662A0F-5DE3-46B6-A979-0129F77D099C}" srcOrd="1" destOrd="0" presId="urn:microsoft.com/office/officeart/2008/layout/AlternatingHexagons"/>
    <dgm:cxn modelId="{BE061C87-15A2-4560-B898-595D9D0669C3}" type="presParOf" srcId="{CB92303C-BF58-447D-BA5F-113D8E74CDA6}" destId="{08FD4938-A0C8-4025-90C6-ED3EC057BF5A}" srcOrd="2" destOrd="0" presId="urn:microsoft.com/office/officeart/2008/layout/AlternatingHexagons"/>
    <dgm:cxn modelId="{3BC1DC8B-14F0-4359-806A-A466FC743F41}" type="presParOf" srcId="{08FD4938-A0C8-4025-90C6-ED3EC057BF5A}" destId="{CB172534-A713-46A0-BD9B-7B09DA63923E}" srcOrd="0" destOrd="0" presId="urn:microsoft.com/office/officeart/2008/layout/AlternatingHexagons"/>
    <dgm:cxn modelId="{A36DB2A1-4875-4E62-AF4C-8C74BB2C19CA}" type="presParOf" srcId="{08FD4938-A0C8-4025-90C6-ED3EC057BF5A}" destId="{AC1798E4-05EA-479C-8165-A4291A407F4A}" srcOrd="1" destOrd="0" presId="urn:microsoft.com/office/officeart/2008/layout/AlternatingHexagons"/>
    <dgm:cxn modelId="{20CC2655-C0B0-4583-A490-95AF08C5C0C8}" type="presParOf" srcId="{08FD4938-A0C8-4025-90C6-ED3EC057BF5A}" destId="{8F635796-2922-4E4C-B582-AA7572D62108}" srcOrd="2" destOrd="0" presId="urn:microsoft.com/office/officeart/2008/layout/AlternatingHexagons"/>
    <dgm:cxn modelId="{AD182850-51D0-4B4F-8D69-8D397D6C00F2}" type="presParOf" srcId="{08FD4938-A0C8-4025-90C6-ED3EC057BF5A}" destId="{58F7E253-D1D8-453F-8D67-0BE756A3B811}" srcOrd="3" destOrd="0" presId="urn:microsoft.com/office/officeart/2008/layout/AlternatingHexagons"/>
    <dgm:cxn modelId="{E3768701-6838-4B3B-B902-BE96C4A6199A}" type="presParOf" srcId="{08FD4938-A0C8-4025-90C6-ED3EC057BF5A}" destId="{67B3A8A0-074A-4A83-8CD6-974BFB8B38FB}" srcOrd="4" destOrd="0" presId="urn:microsoft.com/office/officeart/2008/layout/AlternatingHexagons"/>
    <dgm:cxn modelId="{6B9AF141-2F73-4F50-A703-A7ADB2FACB21}" type="presParOf" srcId="{CB92303C-BF58-447D-BA5F-113D8E74CDA6}" destId="{7E7F3A1E-EBF4-42F1-844F-0F3D93EC1688}" srcOrd="3" destOrd="0" presId="urn:microsoft.com/office/officeart/2008/layout/AlternatingHexagons"/>
    <dgm:cxn modelId="{225A109B-F848-4EBC-BD40-267F52D7759C}" type="presParOf" srcId="{CB92303C-BF58-447D-BA5F-113D8E74CDA6}" destId="{D7E21428-9A18-4899-B19F-D7262CDB1DD1}" srcOrd="4" destOrd="0" presId="urn:microsoft.com/office/officeart/2008/layout/AlternatingHexagons"/>
    <dgm:cxn modelId="{CFD08AC9-A1F8-4A3B-98D2-B4F46D88F7C3}" type="presParOf" srcId="{D7E21428-9A18-4899-B19F-D7262CDB1DD1}" destId="{69A9CDDF-8C56-48A6-8BAD-EF10C9CBF1D3}" srcOrd="0" destOrd="0" presId="urn:microsoft.com/office/officeart/2008/layout/AlternatingHexagons"/>
    <dgm:cxn modelId="{BC2A88C0-CDA9-463B-A283-D00854A0F386}" type="presParOf" srcId="{D7E21428-9A18-4899-B19F-D7262CDB1DD1}" destId="{34252D03-1CF6-491A-A8F0-34B73794CCE4}" srcOrd="1" destOrd="0" presId="urn:microsoft.com/office/officeart/2008/layout/AlternatingHexagons"/>
    <dgm:cxn modelId="{F78CE80E-7D79-4AA0-AFF9-49E542B2C81C}" type="presParOf" srcId="{D7E21428-9A18-4899-B19F-D7262CDB1DD1}" destId="{F07E6DDE-AFAF-4D41-8E7A-266EFC2DEC7D}" srcOrd="2" destOrd="0" presId="urn:microsoft.com/office/officeart/2008/layout/AlternatingHexagons"/>
    <dgm:cxn modelId="{0B3C44FB-381C-4F8A-9877-3FEB467E9C06}" type="presParOf" srcId="{D7E21428-9A18-4899-B19F-D7262CDB1DD1}" destId="{016B2718-A049-4B2F-B6F7-283443466FB8}" srcOrd="3" destOrd="0" presId="urn:microsoft.com/office/officeart/2008/layout/AlternatingHexagons"/>
    <dgm:cxn modelId="{A5C2AEB3-E6E2-40C7-8AD9-CF52A7C47E1D}" type="presParOf" srcId="{D7E21428-9A18-4899-B19F-D7262CDB1DD1}" destId="{0A7F2CB1-46F6-463E-B769-C4200B098CB4}"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AE5133-EB47-4E0E-94CC-7BEE40BCCEE5}">
      <dsp:nvSpPr>
        <dsp:cNvPr id="0" name=""/>
        <dsp:cNvSpPr/>
      </dsp:nvSpPr>
      <dsp:spPr>
        <a:xfrm rot="5400000">
          <a:off x="3506806" y="130656"/>
          <a:ext cx="2008628" cy="1747506"/>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bg1"/>
              </a:solidFill>
              <a:latin typeface="+mj-lt"/>
            </a:rPr>
            <a:t>IIBA Chapters can connect with local employers to highlight opportunities for their member and the global community</a:t>
          </a:r>
        </a:p>
      </dsp:txBody>
      <dsp:txXfrm rot="-5400000">
        <a:off x="3909687" y="313106"/>
        <a:ext cx="1202866" cy="1382606"/>
      </dsp:txXfrm>
    </dsp:sp>
    <dsp:sp modelId="{D90C83BA-B3A1-4333-AECA-D42F9FE6B5BA}">
      <dsp:nvSpPr>
        <dsp:cNvPr id="0" name=""/>
        <dsp:cNvSpPr/>
      </dsp:nvSpPr>
      <dsp:spPr>
        <a:xfrm>
          <a:off x="5437901" y="401821"/>
          <a:ext cx="2241629" cy="12051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CA" sz="1200" kern="1200" dirty="0">
              <a:solidFill>
                <a:schemeClr val="accent1"/>
              </a:solidFill>
              <a:latin typeface="+mj-lt"/>
            </a:rPr>
            <a:t>IIBA CHAPTERS</a:t>
          </a:r>
        </a:p>
      </dsp:txBody>
      <dsp:txXfrm>
        <a:off x="5437901" y="401821"/>
        <a:ext cx="2241629" cy="1205177"/>
      </dsp:txXfrm>
    </dsp:sp>
    <dsp:sp modelId="{7533C76D-4404-4E19-A2D4-4FE37623D84F}">
      <dsp:nvSpPr>
        <dsp:cNvPr id="0" name=""/>
        <dsp:cNvSpPr/>
      </dsp:nvSpPr>
      <dsp:spPr>
        <a:xfrm rot="5400000">
          <a:off x="1619499" y="130656"/>
          <a:ext cx="2008628" cy="1747506"/>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CA" sz="3600" kern="1200"/>
        </a:p>
      </dsp:txBody>
      <dsp:txXfrm rot="-5400000">
        <a:off x="2022380" y="313106"/>
        <a:ext cx="1202866" cy="1382606"/>
      </dsp:txXfrm>
    </dsp:sp>
    <dsp:sp modelId="{CB172534-A713-46A0-BD9B-7B09DA63923E}">
      <dsp:nvSpPr>
        <dsp:cNvPr id="0" name=""/>
        <dsp:cNvSpPr/>
      </dsp:nvSpPr>
      <dsp:spPr>
        <a:xfrm rot="5400000">
          <a:off x="2559537" y="1835580"/>
          <a:ext cx="2008628" cy="1747506"/>
        </a:xfrm>
        <a:prstGeom prst="hexagon">
          <a:avLst>
            <a:gd name="adj" fmla="val 25000"/>
            <a:gd name="vf" fmla="val 11547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CA" sz="1500" b="1" kern="1200" dirty="0">
              <a:solidFill>
                <a:schemeClr val="bg1"/>
              </a:solidFill>
              <a:latin typeface="+mj-lt"/>
            </a:rPr>
            <a:t>IIBA</a:t>
          </a:r>
        </a:p>
        <a:p>
          <a:pPr marL="0" lvl="0" indent="0" algn="ctr" defTabSz="666750">
            <a:lnSpc>
              <a:spcPct val="90000"/>
            </a:lnSpc>
            <a:spcBef>
              <a:spcPct val="0"/>
            </a:spcBef>
            <a:spcAft>
              <a:spcPct val="35000"/>
            </a:spcAft>
            <a:buNone/>
          </a:pPr>
          <a:r>
            <a:rPr lang="en-CA" sz="1500" b="1" kern="1200" dirty="0">
              <a:solidFill>
                <a:schemeClr val="bg1"/>
              </a:solidFill>
              <a:latin typeface="+mj-lt"/>
            </a:rPr>
            <a:t>Career Center</a:t>
          </a:r>
        </a:p>
        <a:p>
          <a:pPr marL="0" lvl="0" indent="0" algn="ctr" defTabSz="666750">
            <a:lnSpc>
              <a:spcPct val="90000"/>
            </a:lnSpc>
            <a:spcBef>
              <a:spcPct val="0"/>
            </a:spcBef>
            <a:spcAft>
              <a:spcPct val="35000"/>
            </a:spcAft>
            <a:buNone/>
          </a:pPr>
          <a:r>
            <a:rPr lang="en-CA" sz="1500" b="1" kern="1200" dirty="0">
              <a:solidFill>
                <a:schemeClr val="bg1"/>
              </a:solidFill>
              <a:latin typeface="+mj-lt"/>
            </a:rPr>
            <a:t>and </a:t>
          </a:r>
        </a:p>
        <a:p>
          <a:pPr marL="0" lvl="0" indent="0" algn="ctr" defTabSz="666750">
            <a:lnSpc>
              <a:spcPct val="90000"/>
            </a:lnSpc>
            <a:spcBef>
              <a:spcPct val="0"/>
            </a:spcBef>
            <a:spcAft>
              <a:spcPct val="35000"/>
            </a:spcAft>
            <a:buNone/>
          </a:pPr>
          <a:r>
            <a:rPr lang="en-CA" sz="1500" b="1" kern="1200" dirty="0">
              <a:solidFill>
                <a:schemeClr val="bg1"/>
              </a:solidFill>
              <a:latin typeface="+mj-lt"/>
            </a:rPr>
            <a:t>Job Board</a:t>
          </a:r>
          <a:endParaRPr lang="en-CA" sz="1500" kern="1200" dirty="0"/>
        </a:p>
      </dsp:txBody>
      <dsp:txXfrm rot="-5400000">
        <a:off x="2962418" y="2018030"/>
        <a:ext cx="1202866" cy="1382606"/>
      </dsp:txXfrm>
    </dsp:sp>
    <dsp:sp modelId="{AC1798E4-05EA-479C-8165-A4291A407F4A}">
      <dsp:nvSpPr>
        <dsp:cNvPr id="0" name=""/>
        <dsp:cNvSpPr/>
      </dsp:nvSpPr>
      <dsp:spPr>
        <a:xfrm>
          <a:off x="448468" y="2106744"/>
          <a:ext cx="2169318" cy="1205177"/>
        </a:xfrm>
        <a:prstGeom prst="rect">
          <a:avLst/>
        </a:prstGeom>
        <a:noFill/>
        <a:ln>
          <a:noFill/>
        </a:ln>
        <a:effectLst/>
      </dsp:spPr>
      <dsp:style>
        <a:lnRef idx="0">
          <a:scrgbClr r="0" g="0" b="0"/>
        </a:lnRef>
        <a:fillRef idx="0">
          <a:scrgbClr r="0" g="0" b="0"/>
        </a:fillRef>
        <a:effectRef idx="0">
          <a:scrgbClr r="0" g="0" b="0"/>
        </a:effectRef>
        <a:fontRef idx="minor"/>
      </dsp:style>
    </dsp:sp>
    <dsp:sp modelId="{67B3A8A0-074A-4A83-8CD6-974BFB8B38FB}">
      <dsp:nvSpPr>
        <dsp:cNvPr id="0" name=""/>
        <dsp:cNvSpPr/>
      </dsp:nvSpPr>
      <dsp:spPr>
        <a:xfrm rot="5400000">
          <a:off x="4446844" y="1835580"/>
          <a:ext cx="2008628" cy="1747506"/>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CA" sz="3600" kern="1200"/>
        </a:p>
      </dsp:txBody>
      <dsp:txXfrm rot="-5400000">
        <a:off x="4849725" y="2018030"/>
        <a:ext cx="1202866" cy="1382606"/>
      </dsp:txXfrm>
    </dsp:sp>
    <dsp:sp modelId="{69A9CDDF-8C56-48A6-8BAD-EF10C9CBF1D3}">
      <dsp:nvSpPr>
        <dsp:cNvPr id="0" name=""/>
        <dsp:cNvSpPr/>
      </dsp:nvSpPr>
      <dsp:spPr>
        <a:xfrm rot="5400000">
          <a:off x="3506806" y="3540503"/>
          <a:ext cx="2008628" cy="1747506"/>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bg1"/>
              </a:solidFill>
              <a:latin typeface="+mj-lt"/>
            </a:rPr>
            <a:t>Differentiate IIBA certification holders by featuring certification badges in candidate profiles</a:t>
          </a:r>
          <a:endParaRPr lang="en-CA" sz="1200" kern="1200" dirty="0"/>
        </a:p>
      </dsp:txBody>
      <dsp:txXfrm rot="-5400000">
        <a:off x="3909687" y="3722953"/>
        <a:ext cx="1202866" cy="1382606"/>
      </dsp:txXfrm>
    </dsp:sp>
    <dsp:sp modelId="{34252D03-1CF6-491A-A8F0-34B73794CCE4}">
      <dsp:nvSpPr>
        <dsp:cNvPr id="0" name=""/>
        <dsp:cNvSpPr/>
      </dsp:nvSpPr>
      <dsp:spPr>
        <a:xfrm>
          <a:off x="5437901" y="3811668"/>
          <a:ext cx="2241629" cy="12051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CA" sz="1200" kern="1200" dirty="0">
              <a:solidFill>
                <a:schemeClr val="accent1"/>
              </a:solidFill>
              <a:latin typeface="+mj-lt"/>
            </a:rPr>
            <a:t>CERTIFICATIONS</a:t>
          </a:r>
          <a:endParaRPr lang="en-CA" sz="1200" kern="1200" dirty="0"/>
        </a:p>
        <a:p>
          <a:pPr marL="0" lvl="0" indent="0" algn="l" defTabSz="533400">
            <a:lnSpc>
              <a:spcPct val="90000"/>
            </a:lnSpc>
            <a:spcBef>
              <a:spcPct val="0"/>
            </a:spcBef>
            <a:spcAft>
              <a:spcPct val="35000"/>
            </a:spcAft>
            <a:buNone/>
          </a:pPr>
          <a:endParaRPr lang="en-CA" sz="1200" kern="1200" dirty="0"/>
        </a:p>
      </dsp:txBody>
      <dsp:txXfrm>
        <a:off x="5437901" y="3811668"/>
        <a:ext cx="2241629" cy="1205177"/>
      </dsp:txXfrm>
    </dsp:sp>
    <dsp:sp modelId="{0A7F2CB1-46F6-463E-B769-C4200B098CB4}">
      <dsp:nvSpPr>
        <dsp:cNvPr id="0" name=""/>
        <dsp:cNvSpPr/>
      </dsp:nvSpPr>
      <dsp:spPr>
        <a:xfrm rot="5400000">
          <a:off x="1619499" y="3540503"/>
          <a:ext cx="2008628" cy="1747506"/>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CA" sz="3600" kern="1200"/>
        </a:p>
      </dsp:txBody>
      <dsp:txXfrm rot="-5400000">
        <a:off x="2022380" y="3722953"/>
        <a:ext cx="1202866" cy="1382606"/>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31AE15-6096-4ABD-AEB5-F286704D31F8}" type="datetimeFigureOut">
              <a:rPr lang="en-CA" smtClean="0"/>
              <a:t>2024-01-18</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9611B6-2B4F-4E96-9602-87C052261EB4}" type="slidenum">
              <a:rPr lang="en-CA" smtClean="0"/>
              <a:t>‹#›</a:t>
            </a:fld>
            <a:endParaRPr lang="en-CA"/>
          </a:p>
        </p:txBody>
      </p:sp>
    </p:spTree>
    <p:extLst>
      <p:ext uri="{BB962C8B-B14F-4D97-AF65-F5344CB8AC3E}">
        <p14:creationId xmlns:p14="http://schemas.microsoft.com/office/powerpoint/2010/main" val="1256828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dirty="0">
                <a:effectLst/>
                <a:latin typeface="Calibri" panose="020F0502020204030204" pitchFamily="34" charset="0"/>
                <a:ea typeface="Calibri" panose="020F0502020204030204" pitchFamily="34" charset="0"/>
                <a:cs typeface="Calibri" panose="020F0502020204030204" pitchFamily="34" charset="0"/>
              </a:rPr>
              <a:t>Members look to their professional association as a career resource, so offering a career center to connect them with jobs and employers within the industry increases the value IIBA provides to its members. </a:t>
            </a:r>
            <a:endParaRPr lang="en-CA" sz="1800" dirty="0">
              <a:effectLst/>
              <a:latin typeface="Calibri" panose="020F0502020204030204" pitchFamily="34" charset="0"/>
              <a:ea typeface="Calibri" panose="020F0502020204030204" pitchFamily="34" charset="0"/>
              <a:cs typeface="Arial" panose="020B0604020202020204" pitchFamily="34" charset="0"/>
            </a:endParaRPr>
          </a:p>
          <a:p>
            <a:r>
              <a:rPr lang="en-CA" sz="1800" dirty="0">
                <a:effectLst/>
                <a:latin typeface="Calibri" panose="020F0502020204030204" pitchFamily="34" charset="0"/>
                <a:ea typeface="Calibri" panose="020F0502020204030204" pitchFamily="34" charset="0"/>
                <a:cs typeface="Calibri" panose="020F0502020204030204" pitchFamily="34" charset="0"/>
              </a:rPr>
              <a:t> </a:t>
            </a:r>
            <a:endParaRPr lang="en-CA" sz="1800" dirty="0">
              <a:effectLst/>
              <a:latin typeface="Calibri" panose="020F0502020204030204" pitchFamily="34" charset="0"/>
              <a:ea typeface="Calibri" panose="020F0502020204030204" pitchFamily="34" charset="0"/>
              <a:cs typeface="Arial" panose="020B0604020202020204" pitchFamily="34" charset="0"/>
            </a:endParaRPr>
          </a:p>
          <a:p>
            <a:r>
              <a:rPr lang="en-CA" sz="1800" dirty="0">
                <a:effectLst/>
                <a:latin typeface="Calibri" panose="020F0502020204030204" pitchFamily="34" charset="0"/>
                <a:ea typeface="Calibri" panose="020F0502020204030204" pitchFamily="34" charset="0"/>
                <a:cs typeface="Calibri" panose="020F0502020204030204" pitchFamily="34" charset="0"/>
              </a:rPr>
              <a:t>IIBA’s Career Centre and Job Board will connect IIBA members with opportunity and those looking to hire business analysis professionals with IIBA certified members. </a:t>
            </a:r>
            <a:endParaRPr lang="en-CA" sz="1800" dirty="0">
              <a:effectLst/>
              <a:latin typeface="Calibri" panose="020F0502020204030204" pitchFamily="34" charset="0"/>
              <a:ea typeface="Calibri" panose="020F0502020204030204" pitchFamily="34" charset="0"/>
              <a:cs typeface="Arial" panose="020B0604020202020204" pitchFamily="34" charset="0"/>
            </a:endParaRPr>
          </a:p>
          <a:p>
            <a:endParaRPr lang="en-CA" dirty="0"/>
          </a:p>
        </p:txBody>
      </p:sp>
      <p:sp>
        <p:nvSpPr>
          <p:cNvPr id="4" name="Slide Number Placeholder 3"/>
          <p:cNvSpPr>
            <a:spLocks noGrp="1"/>
          </p:cNvSpPr>
          <p:nvPr>
            <p:ph type="sldNum" sz="quarter" idx="5"/>
          </p:nvPr>
        </p:nvSpPr>
        <p:spPr/>
        <p:txBody>
          <a:bodyPr/>
          <a:lstStyle/>
          <a:p>
            <a:fld id="{DE9611B6-2B4F-4E96-9602-87C052261EB4}" type="slidenum">
              <a:rPr lang="en-CA" smtClean="0"/>
              <a:t>1</a:t>
            </a:fld>
            <a:endParaRPr lang="en-CA"/>
          </a:p>
        </p:txBody>
      </p:sp>
    </p:spTree>
    <p:extLst>
      <p:ext uri="{BB962C8B-B14F-4D97-AF65-F5344CB8AC3E}">
        <p14:creationId xmlns:p14="http://schemas.microsoft.com/office/powerpoint/2010/main" val="1952119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solidFill>
                  <a:schemeClr val="accent1"/>
                </a:solidFill>
                <a:latin typeface="Roboto Medium" panose="02000000000000000000" pitchFamily="2" charset="0"/>
              </a:rPr>
              <a:t>The go to job board for business analysis job seekers and employers, </a:t>
            </a:r>
          </a:p>
          <a:p>
            <a:pPr marL="0" indent="0">
              <a:buNone/>
            </a:pPr>
            <a:r>
              <a:rPr lang="en-US" dirty="0">
                <a:solidFill>
                  <a:schemeClr val="accent1"/>
                </a:solidFill>
                <a:latin typeface="Roboto Medium" panose="02000000000000000000" pitchFamily="2" charset="0"/>
              </a:rPr>
              <a:t>HR and recruiters to connect.</a:t>
            </a:r>
          </a:p>
          <a:p>
            <a:pPr marL="0" indent="0">
              <a:buNone/>
            </a:pPr>
            <a:endParaRPr lang="en-US" sz="1200" b="0" i="0" u="none" strike="noStrike" baseline="0" dirty="0">
              <a:solidFill>
                <a:srgbClr val="596770"/>
              </a:solidFill>
              <a:latin typeface="Roboto Light" panose="02000000000000000000" pitchFamily="2" charset="0"/>
            </a:endParaRPr>
          </a:p>
          <a:p>
            <a:r>
              <a:rPr lang="en-US" dirty="0">
                <a:solidFill>
                  <a:srgbClr val="596770"/>
                </a:solidFill>
                <a:latin typeface="Roboto Light" panose="02000000000000000000" pitchFamily="2" charset="0"/>
              </a:rPr>
              <a:t>Invite all members to post resume on the anonymous resume bank. </a:t>
            </a:r>
          </a:p>
          <a:p>
            <a:r>
              <a:rPr lang="en-US" dirty="0">
                <a:solidFill>
                  <a:srgbClr val="596770"/>
                </a:solidFill>
                <a:latin typeface="Roboto Light" panose="02000000000000000000" pitchFamily="2" charset="0"/>
              </a:rPr>
              <a:t>Get Distinguished by IIBA member badge and IIBA Certification badges</a:t>
            </a:r>
          </a:p>
          <a:p>
            <a:r>
              <a:rPr lang="en-US" dirty="0">
                <a:solidFill>
                  <a:srgbClr val="596770"/>
                </a:solidFill>
                <a:latin typeface="Roboto Light" panose="02000000000000000000" pitchFamily="2" charset="0"/>
              </a:rPr>
              <a:t>Invite Corporate members post job openings connect with IIBA qualified candidates</a:t>
            </a:r>
          </a:p>
          <a:p>
            <a:endParaRPr lang="en-US" dirty="0">
              <a:solidFill>
                <a:srgbClr val="596770"/>
              </a:solidFill>
              <a:latin typeface="Roboto Light" panose="02000000000000000000" pitchFamily="2" charset="0"/>
            </a:endParaRPr>
          </a:p>
          <a:p>
            <a:endParaRPr lang="en-US" dirty="0">
              <a:solidFill>
                <a:srgbClr val="596770"/>
              </a:solidFill>
              <a:latin typeface="Roboto Light" panose="02000000000000000000" pitchFamily="2" charset="0"/>
            </a:endParaRPr>
          </a:p>
          <a:p>
            <a:endParaRPr lang="en-CA" dirty="0"/>
          </a:p>
          <a:p>
            <a:endParaRPr lang="en-CA" dirty="0"/>
          </a:p>
          <a:p>
            <a:endParaRPr lang="en-CA" dirty="0"/>
          </a:p>
        </p:txBody>
      </p:sp>
      <p:sp>
        <p:nvSpPr>
          <p:cNvPr id="4" name="Slide Number Placeholder 3"/>
          <p:cNvSpPr>
            <a:spLocks noGrp="1"/>
          </p:cNvSpPr>
          <p:nvPr>
            <p:ph type="sldNum" sz="quarter" idx="5"/>
          </p:nvPr>
        </p:nvSpPr>
        <p:spPr/>
        <p:txBody>
          <a:bodyPr/>
          <a:lstStyle/>
          <a:p>
            <a:fld id="{DE9611B6-2B4F-4E96-9602-87C052261EB4}" type="slidenum">
              <a:rPr lang="en-CA" smtClean="0"/>
              <a:t>2</a:t>
            </a:fld>
            <a:endParaRPr lang="en-CA"/>
          </a:p>
        </p:txBody>
      </p:sp>
    </p:spTree>
    <p:extLst>
      <p:ext uri="{BB962C8B-B14F-4D97-AF65-F5344CB8AC3E}">
        <p14:creationId xmlns:p14="http://schemas.microsoft.com/office/powerpoint/2010/main" val="20839658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0" dirty="0">
                <a:solidFill>
                  <a:srgbClr val="000000"/>
                </a:solidFill>
                <a:effectLst/>
                <a:latin typeface="Roboto Condensed" panose="02000000000000000000" pitchFamily="2" charset="0"/>
              </a:rPr>
              <a:t>A career in business analysis is full options and professionals can pursue opportunities based on experience and interest. IIBA offers resources to support your career development, training, certification and finding a job that will take your career where you want to go.</a:t>
            </a:r>
            <a:endParaRPr lang="en-CA" dirty="0"/>
          </a:p>
          <a:p>
            <a:endParaRPr lang="en-CA" dirty="0"/>
          </a:p>
          <a:p>
            <a:r>
              <a:rPr lang="en-CA" dirty="0"/>
              <a:t>The new IIBA Career Centre experience is built to support our member’s career journeys by connecting them with employers from around the globe and resources to advance their career.</a:t>
            </a:r>
          </a:p>
          <a:p>
            <a:endParaRPr lang="en-CA" dirty="0"/>
          </a:p>
          <a:p>
            <a:r>
              <a:rPr lang="en-CA" dirty="0"/>
              <a:t>If you haven’t already seen it we launched a brand new page under Career Resources titled Career Centre. </a:t>
            </a:r>
          </a:p>
          <a:p>
            <a:endParaRPr lang="en-CA" dirty="0"/>
          </a:p>
          <a:p>
            <a:r>
              <a:rPr lang="en-CA" dirty="0"/>
              <a:t>Through the Career Centre page you can get to the brand new Business analysis job board as well as resources by IIBA to help advance your career.</a:t>
            </a:r>
          </a:p>
        </p:txBody>
      </p:sp>
      <p:sp>
        <p:nvSpPr>
          <p:cNvPr id="4" name="Slide Number Placeholder 3"/>
          <p:cNvSpPr>
            <a:spLocks noGrp="1"/>
          </p:cNvSpPr>
          <p:nvPr>
            <p:ph type="sldNum" sz="quarter" idx="5"/>
          </p:nvPr>
        </p:nvSpPr>
        <p:spPr/>
        <p:txBody>
          <a:bodyPr/>
          <a:lstStyle/>
          <a:p>
            <a:fld id="{DE9611B6-2B4F-4E96-9602-87C052261EB4}" type="slidenum">
              <a:rPr lang="en-CA" smtClean="0"/>
              <a:t>3</a:t>
            </a:fld>
            <a:endParaRPr lang="en-CA"/>
          </a:p>
        </p:txBody>
      </p:sp>
    </p:spTree>
    <p:extLst>
      <p:ext uri="{BB962C8B-B14F-4D97-AF65-F5344CB8AC3E}">
        <p14:creationId xmlns:p14="http://schemas.microsoft.com/office/powerpoint/2010/main" val="25856506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solidFill>
                  <a:schemeClr val="accent1"/>
                </a:solidFill>
                <a:latin typeface="Roboto Medium" panose="02000000000000000000" pitchFamily="2" charset="0"/>
              </a:rPr>
              <a:t>The go to job board for business analysis job seekers and employers, </a:t>
            </a:r>
          </a:p>
          <a:p>
            <a:pPr marL="0" indent="0">
              <a:buNone/>
            </a:pPr>
            <a:r>
              <a:rPr lang="en-US" dirty="0">
                <a:solidFill>
                  <a:schemeClr val="accent1"/>
                </a:solidFill>
                <a:latin typeface="Roboto Medium" panose="02000000000000000000" pitchFamily="2" charset="0"/>
              </a:rPr>
              <a:t>HR and recruiters to connect.</a:t>
            </a:r>
          </a:p>
          <a:p>
            <a:pPr marL="0" indent="0">
              <a:buNone/>
            </a:pPr>
            <a:endParaRPr lang="en-US" sz="1200" b="0" i="0" u="none" strike="noStrike" baseline="0" dirty="0">
              <a:solidFill>
                <a:srgbClr val="596770"/>
              </a:solidFill>
              <a:latin typeface="Roboto Light" panose="02000000000000000000" pitchFamily="2" charset="0"/>
            </a:endParaRPr>
          </a:p>
          <a:p>
            <a:r>
              <a:rPr lang="en-US" dirty="0">
                <a:solidFill>
                  <a:srgbClr val="596770"/>
                </a:solidFill>
                <a:latin typeface="Roboto Light" panose="02000000000000000000" pitchFamily="2" charset="0"/>
              </a:rPr>
              <a:t>Invite all members to post resume on the anonymous resume bank. </a:t>
            </a:r>
          </a:p>
          <a:p>
            <a:r>
              <a:rPr lang="en-US" dirty="0">
                <a:solidFill>
                  <a:srgbClr val="596770"/>
                </a:solidFill>
                <a:latin typeface="Roboto Light" panose="02000000000000000000" pitchFamily="2" charset="0"/>
              </a:rPr>
              <a:t>Get Distinguished by IIBA member badge and IIBA Certification badges</a:t>
            </a:r>
          </a:p>
          <a:p>
            <a:r>
              <a:rPr lang="en-US" dirty="0">
                <a:solidFill>
                  <a:srgbClr val="596770"/>
                </a:solidFill>
                <a:latin typeface="Roboto Light" panose="02000000000000000000" pitchFamily="2" charset="0"/>
              </a:rPr>
              <a:t>Invite Corporate members post job openings connect with IIBA qualified candidates</a:t>
            </a:r>
          </a:p>
          <a:p>
            <a:endParaRPr lang="en-US" dirty="0">
              <a:solidFill>
                <a:srgbClr val="596770"/>
              </a:solidFill>
              <a:latin typeface="Roboto Light" panose="02000000000000000000" pitchFamily="2" charset="0"/>
            </a:endParaRPr>
          </a:p>
          <a:p>
            <a:endParaRPr lang="en-US" dirty="0">
              <a:solidFill>
                <a:srgbClr val="596770"/>
              </a:solidFill>
              <a:latin typeface="Roboto Light" panose="02000000000000000000" pitchFamily="2" charset="0"/>
            </a:endParaRPr>
          </a:p>
          <a:p>
            <a:endParaRPr lang="en-CA" dirty="0"/>
          </a:p>
          <a:p>
            <a:endParaRPr lang="en-CA" dirty="0"/>
          </a:p>
          <a:p>
            <a:endParaRPr lang="en-CA" dirty="0"/>
          </a:p>
        </p:txBody>
      </p:sp>
      <p:sp>
        <p:nvSpPr>
          <p:cNvPr id="4" name="Slide Number Placeholder 3"/>
          <p:cNvSpPr>
            <a:spLocks noGrp="1"/>
          </p:cNvSpPr>
          <p:nvPr>
            <p:ph type="sldNum" sz="quarter" idx="5"/>
          </p:nvPr>
        </p:nvSpPr>
        <p:spPr/>
        <p:txBody>
          <a:bodyPr/>
          <a:lstStyle/>
          <a:p>
            <a:fld id="{DE9611B6-2B4F-4E96-9602-87C052261EB4}" type="slidenum">
              <a:rPr lang="en-CA" smtClean="0"/>
              <a:t>4</a:t>
            </a:fld>
            <a:endParaRPr lang="en-CA"/>
          </a:p>
        </p:txBody>
      </p:sp>
    </p:spTree>
    <p:extLst>
      <p:ext uri="{BB962C8B-B14F-4D97-AF65-F5344CB8AC3E}">
        <p14:creationId xmlns:p14="http://schemas.microsoft.com/office/powerpoint/2010/main" val="3884083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800" dirty="0">
                <a:effectLst/>
                <a:latin typeface="Calibri" panose="020F0502020204030204" pitchFamily="34" charset="0"/>
                <a:ea typeface="Calibri" panose="020F0502020204030204" pitchFamily="34" charset="0"/>
                <a:cs typeface="Calibri" panose="020F0502020204030204" pitchFamily="34" charset="0"/>
              </a:rPr>
              <a:t>The key IIBA resources and tools to start and develop a career in the business analysis profession is the Business Analysis Competency Model, Skills Assessment, and Skills Development Worksheets </a:t>
            </a:r>
          </a:p>
          <a:p>
            <a:pPr marL="0" marR="0" lvl="0" indent="0" algn="l" defTabSz="914400" rtl="0" eaLnBrk="1" fontAlgn="auto" latinLnBrk="0" hangingPunct="1">
              <a:lnSpc>
                <a:spcPct val="100000"/>
              </a:lnSpc>
              <a:spcBef>
                <a:spcPts val="0"/>
              </a:spcBef>
              <a:spcAft>
                <a:spcPts val="0"/>
              </a:spcAft>
              <a:buClrTx/>
              <a:buSzTx/>
              <a:buFontTx/>
              <a:buNone/>
              <a:tabLst/>
              <a:defRPr/>
            </a:pPr>
            <a:r>
              <a:rPr lang="en-CA" sz="1800" dirty="0">
                <a:effectLst/>
                <a:latin typeface="Calibri" panose="020F0502020204030204" pitchFamily="34" charset="0"/>
                <a:ea typeface="Calibri" panose="020F0502020204030204" pitchFamily="34" charset="0"/>
                <a:cs typeface="Calibri" panose="020F0502020204030204" pitchFamily="34" charset="0"/>
              </a:rPr>
              <a:t>These resources are at the centre of connecting professional development to IIBA’s core certifications.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8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800" b="1" dirty="0">
                <a:effectLst/>
                <a:latin typeface="Calibri" panose="020F0502020204030204" pitchFamily="34" charset="0"/>
                <a:ea typeface="Calibri" panose="020F0502020204030204" pitchFamily="34" charset="0"/>
                <a:cs typeface="Calibri" panose="020F0502020204030204" pitchFamily="34" charset="0"/>
              </a:rPr>
              <a:t>Business analysis competency model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800" b="0" i="0" dirty="0">
                <a:solidFill>
                  <a:srgbClr val="4E4E4E"/>
                </a:solidFill>
                <a:effectLst/>
                <a:latin typeface="IBM Plex Sans" panose="020B0503050203000203" pitchFamily="34" charset="0"/>
              </a:rPr>
              <a:t>Gain understanding of Business Analysis foundational skills, tasks, techniques, and personal characteristics necessary to perform as a business analysis professional.</a:t>
            </a:r>
            <a:endParaRPr lang="en-CA" sz="1800" b="0" i="0" dirty="0">
              <a:solidFill>
                <a:srgbClr val="4E4E4E"/>
              </a:solidFill>
              <a:effectLst/>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800" b="0" i="0" dirty="0">
              <a:solidFill>
                <a:srgbClr val="4E4E4E"/>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800" b="1" i="0" dirty="0">
                <a:solidFill>
                  <a:srgbClr val="4E4E4E"/>
                </a:solidFill>
                <a:effectLst/>
                <a:latin typeface="Calibri" panose="020F0502020204030204" pitchFamily="34" charset="0"/>
                <a:ea typeface="Calibri" panose="020F0502020204030204" pitchFamily="34" charset="0"/>
                <a:cs typeface="Calibri" panose="020F0502020204030204" pitchFamily="34" charset="0"/>
              </a:rPr>
              <a:t>BA competency assessment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800" b="0" i="0" dirty="0">
                <a:solidFill>
                  <a:srgbClr val="4E4E4E"/>
                </a:solidFill>
                <a:effectLst/>
                <a:latin typeface="IBM Plex Sans" panose="020B0503050203000203" pitchFamily="34" charset="0"/>
              </a:rPr>
              <a:t>Assess the behaviors and techniques associated with each level of business analysis to current levels of performance</a:t>
            </a:r>
            <a:br>
              <a:rPr lang="en-US" sz="2800" dirty="0"/>
            </a:br>
            <a:r>
              <a:rPr lang="en-US" sz="2800" b="0" i="0" dirty="0">
                <a:solidFill>
                  <a:srgbClr val="4E4E4E"/>
                </a:solidFill>
                <a:effectLst/>
                <a:latin typeface="IBM Plex Sans" panose="020B0503050203000203" pitchFamily="34" charset="0"/>
              </a:rPr>
              <a:t>to assist in understanding the level of competency in the business analysis profession.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800" b="1" i="0" dirty="0">
              <a:solidFill>
                <a:srgbClr val="4E4E4E"/>
              </a:solidFill>
              <a:effectLst/>
              <a:latin typeface="IBM Plex Sans" panose="020B0503050203000203"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i="0" dirty="0">
                <a:solidFill>
                  <a:srgbClr val="4E4E4E"/>
                </a:solidFill>
                <a:effectLst/>
                <a:latin typeface="IBM Plex Sans" panose="020B0503050203000203" pitchFamily="34" charset="0"/>
                <a:ea typeface="Calibri" panose="020F0502020204030204" pitchFamily="34" charset="0"/>
                <a:cs typeface="Calibri" panose="020F0502020204030204" pitchFamily="34" charset="0"/>
              </a:rPr>
              <a:t>BA Competency development workbook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800" b="0" i="0" dirty="0">
                <a:solidFill>
                  <a:srgbClr val="4E4E4E"/>
                </a:solidFill>
                <a:effectLst/>
                <a:latin typeface="IBM Plex Sans" panose="020B0503050203000203" pitchFamily="34" charset="0"/>
              </a:rPr>
              <a:t>Establish professional development goals, align training and development with business needs and career growth objectives to remain relevant and successful.</a:t>
            </a:r>
            <a:endParaRPr lang="en-CA" sz="18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8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800" dirty="0">
                <a:effectLst/>
                <a:latin typeface="Calibri" panose="020F0502020204030204" pitchFamily="34" charset="0"/>
                <a:ea typeface="Calibri" panose="020F0502020204030204" pitchFamily="34" charset="0"/>
                <a:cs typeface="Calibri" panose="020F0502020204030204" pitchFamily="34" charset="0"/>
              </a:rPr>
              <a:t>More resources include the Business analysis career opportunities infographic and our directory of Endorsed education providers, as well as information on certifications and badges to make you stand out in the crowd.</a:t>
            </a:r>
            <a:endParaRPr lang="en-CA" sz="1800" dirty="0">
              <a:effectLst/>
              <a:latin typeface="Calibri" panose="020F0502020204030204" pitchFamily="34" charset="0"/>
              <a:ea typeface="Calibri" panose="020F0502020204030204" pitchFamily="34" charset="0"/>
              <a:cs typeface="Arial" panose="020B0604020202020204" pitchFamily="34" charset="0"/>
            </a:endParaRPr>
          </a:p>
          <a:p>
            <a:endParaRPr lang="en-CA" dirty="0"/>
          </a:p>
        </p:txBody>
      </p:sp>
      <p:sp>
        <p:nvSpPr>
          <p:cNvPr id="4" name="Slide Number Placeholder 3"/>
          <p:cNvSpPr>
            <a:spLocks noGrp="1"/>
          </p:cNvSpPr>
          <p:nvPr>
            <p:ph type="sldNum" sz="quarter" idx="5"/>
          </p:nvPr>
        </p:nvSpPr>
        <p:spPr/>
        <p:txBody>
          <a:bodyPr/>
          <a:lstStyle/>
          <a:p>
            <a:fld id="{DE9611B6-2B4F-4E96-9602-87C052261EB4}" type="slidenum">
              <a:rPr lang="en-CA" smtClean="0"/>
              <a:t>6</a:t>
            </a:fld>
            <a:endParaRPr lang="en-CA"/>
          </a:p>
        </p:txBody>
      </p:sp>
    </p:spTree>
    <p:extLst>
      <p:ext uri="{BB962C8B-B14F-4D97-AF65-F5344CB8AC3E}">
        <p14:creationId xmlns:p14="http://schemas.microsoft.com/office/powerpoint/2010/main" val="31640623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1" i="0" dirty="0">
                <a:solidFill>
                  <a:srgbClr val="323332"/>
                </a:solidFill>
                <a:effectLst/>
                <a:latin typeface="Roboto Condensed" panose="02000000000000000000" pitchFamily="2" charset="0"/>
              </a:rPr>
              <a:t>Career Opportunities</a:t>
            </a:r>
          </a:p>
          <a:p>
            <a:pPr algn="l"/>
            <a:r>
              <a:rPr lang="en-US" sz="1800" b="0" i="0" dirty="0">
                <a:solidFill>
                  <a:srgbClr val="4E4E4E"/>
                </a:solidFill>
                <a:effectLst/>
                <a:latin typeface="IBM Plex Sans" panose="020B0503050203000203" pitchFamily="34" charset="0"/>
              </a:rPr>
              <a:t>Brows over 10,000 global opportunities, get found through the resume bank, create job alerts and receive bi-weekly job flash emails. Your next opportunity could be one click away</a:t>
            </a:r>
          </a:p>
          <a:p>
            <a:endParaRPr lang="en-CA" sz="1800" dirty="0"/>
          </a:p>
          <a:p>
            <a:pPr algn="l"/>
            <a:r>
              <a:rPr lang="en-US" sz="1800" b="1" i="0" dirty="0">
                <a:solidFill>
                  <a:srgbClr val="323332"/>
                </a:solidFill>
                <a:effectLst/>
                <a:latin typeface="Roboto Condensed" panose="02000000000000000000" pitchFamily="2" charset="0"/>
              </a:rPr>
              <a:t>Career Advice &amp; Coaching</a:t>
            </a:r>
          </a:p>
          <a:p>
            <a:pPr algn="l"/>
            <a:r>
              <a:rPr lang="en-US" sz="1800" b="0" i="0" dirty="0">
                <a:solidFill>
                  <a:srgbClr val="4E4E4E"/>
                </a:solidFill>
                <a:effectLst/>
                <a:latin typeface="IBM Plex Sans" panose="020B0503050203000203" pitchFamily="34" charset="0"/>
              </a:rPr>
              <a:t>Discover career advise for every step of your career journey. Partner with a career coach for guidance on your career goals. Get a free resume review and interviewing tips and advice to help land your next opportunity</a:t>
            </a:r>
          </a:p>
          <a:p>
            <a:endParaRPr lang="en-CA" sz="1800" dirty="0"/>
          </a:p>
          <a:p>
            <a:pPr algn="l"/>
            <a:r>
              <a:rPr lang="en-US" sz="1800" b="1" i="0" dirty="0">
                <a:solidFill>
                  <a:srgbClr val="323332"/>
                </a:solidFill>
                <a:effectLst/>
                <a:latin typeface="Roboto Condensed" panose="02000000000000000000" pitchFamily="2" charset="0"/>
              </a:rPr>
              <a:t>Career Planning Insights</a:t>
            </a:r>
          </a:p>
          <a:p>
            <a:pPr algn="l"/>
            <a:r>
              <a:rPr lang="en-US" sz="1800" b="0" i="0" dirty="0">
                <a:solidFill>
                  <a:srgbClr val="4E4E4E"/>
                </a:solidFill>
                <a:effectLst/>
                <a:latin typeface="IBM Plex Sans" panose="020B0503050203000203" pitchFamily="34" charset="0"/>
              </a:rPr>
              <a:t>Access everything you need to know to plan your next career move. Gain insights on career descriptions, salary range, occupational outlook, typical activities performed in a role, education required, day in the life videos and more</a:t>
            </a:r>
          </a:p>
          <a:p>
            <a:pPr marL="342900" lvl="0" indent="-342900">
              <a:buFont typeface="Arial" panose="020B0604020202020204" pitchFamily="34" charset="0"/>
              <a:buChar char="•"/>
              <a:tabLst>
                <a:tab pos="457200" algn="l"/>
              </a:tabLst>
            </a:pPr>
            <a:endParaRPr lang="en-CA"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buFont typeface="Arial" panose="020B0604020202020204" pitchFamily="34" charset="0"/>
              <a:buChar char="•"/>
              <a:tabLst>
                <a:tab pos="457200" algn="l"/>
              </a:tabLst>
            </a:pPr>
            <a:endParaRPr lang="en-CA"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buFont typeface="Arial" panose="020B0604020202020204" pitchFamily="34" charset="0"/>
              <a:buChar char="•"/>
              <a:tabLst>
                <a:tab pos="457200" algn="l"/>
              </a:tabLst>
            </a:pPr>
            <a:r>
              <a:rPr lang="en-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Industry employers can connect with IIBA Certified business analysis talent</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And get their job postings in front of the global business analysis community</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IIBA certifications required in job descriptions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endParaRPr lang="en-CA" sz="18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buFont typeface="Arial" panose="020B0604020202020204" pitchFamily="34" charset="0"/>
              <a:buChar char="•"/>
              <a:tabLst>
                <a:tab pos="457200" algn="l"/>
              </a:tabLst>
            </a:pPr>
            <a:r>
              <a:rPr lang="en-CA" sz="1800" dirty="0">
                <a:effectLst/>
                <a:latin typeface="Calibri" panose="020F0502020204030204" pitchFamily="34" charset="0"/>
                <a:ea typeface="Calibri" panose="020F0502020204030204" pitchFamily="34" charset="0"/>
                <a:cs typeface="Calibri" panose="020F0502020204030204" pitchFamily="34" charset="0"/>
              </a:rPr>
              <a:t>THEN</a:t>
            </a:r>
          </a:p>
          <a:p>
            <a:pPr marL="342900" lvl="0" indent="-342900">
              <a:buFont typeface="Arial" panose="020B0604020202020204" pitchFamily="34" charset="0"/>
              <a:buChar char="•"/>
              <a:tabLst>
                <a:tab pos="457200" algn="l"/>
              </a:tabLst>
            </a:pPr>
            <a:endParaRPr lang="en-CA" sz="18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buFont typeface="Arial" panose="020B0604020202020204" pitchFamily="34" charset="0"/>
              <a:buChar char="•"/>
              <a:tabLst>
                <a:tab pos="457200" algn="l"/>
              </a:tabLst>
            </a:pPr>
            <a:r>
              <a:rPr lang="en-CA" sz="1800" dirty="0">
                <a:effectLst/>
                <a:latin typeface="Calibri" panose="020F0502020204030204" pitchFamily="34" charset="0"/>
                <a:ea typeface="Calibri" panose="020F0502020204030204" pitchFamily="34" charset="0"/>
                <a:cs typeface="Calibri" panose="020F0502020204030204" pitchFamily="34" charset="0"/>
              </a:rPr>
              <a:t>DEMO SOME OF THE FEATURE</a:t>
            </a:r>
          </a:p>
          <a:p>
            <a:pPr marL="342900" lvl="0" indent="-342900">
              <a:buFont typeface="Arial" panose="020B0604020202020204" pitchFamily="34" charset="0"/>
              <a:buChar char="•"/>
              <a:tabLst>
                <a:tab pos="457200" algn="l"/>
              </a:tabLst>
            </a:pPr>
            <a:r>
              <a:rPr lang="en-CA" sz="1800" dirty="0">
                <a:effectLst/>
                <a:latin typeface="Calibri" panose="020F0502020204030204" pitchFamily="34" charset="0"/>
                <a:ea typeface="Calibri" panose="020F0502020204030204" pitchFamily="34" charset="0"/>
                <a:cs typeface="Calibri" panose="020F0502020204030204" pitchFamily="34" charset="0"/>
              </a:rPr>
              <a:t>- RESUME UPLOAD to get reviewed for free</a:t>
            </a:r>
          </a:p>
          <a:p>
            <a:pPr marL="342900" lvl="0" indent="-342900">
              <a:buFont typeface="Arial" panose="020B0604020202020204" pitchFamily="34" charset="0"/>
              <a:buChar char="•"/>
              <a:tabLst>
                <a:tab pos="457200" algn="l"/>
              </a:tabLst>
            </a:pPr>
            <a:r>
              <a:rPr lang="en-CA" sz="1800" dirty="0">
                <a:effectLst/>
                <a:latin typeface="Calibri" panose="020F0502020204030204" pitchFamily="34" charset="0"/>
                <a:ea typeface="Calibri" panose="020F0502020204030204" pitchFamily="34" charset="0"/>
                <a:cs typeface="Calibri" panose="020F0502020204030204" pitchFamily="34" charset="0"/>
              </a:rPr>
              <a:t>- IIBA Featured Career Resources </a:t>
            </a:r>
          </a:p>
          <a:p>
            <a:pPr marL="342900" lvl="0" indent="-342900">
              <a:buFont typeface="Arial" panose="020B0604020202020204" pitchFamily="34" charset="0"/>
              <a:buChar char="•"/>
              <a:tabLst>
                <a:tab pos="457200" algn="l"/>
              </a:tabLst>
            </a:pPr>
            <a:r>
              <a:rPr lang="en-CA" sz="1800" dirty="0">
                <a:effectLst/>
                <a:latin typeface="Calibri" panose="020F0502020204030204" pitchFamily="34" charset="0"/>
                <a:ea typeface="Calibri" panose="020F0502020204030204" pitchFamily="34" charset="0"/>
                <a:cs typeface="Calibri" panose="020F0502020204030204" pitchFamily="34" charset="0"/>
              </a:rPr>
              <a:t>- Carer Planning and Insights tool</a:t>
            </a:r>
          </a:p>
          <a:p>
            <a:pPr marL="342900" lvl="0" indent="-342900">
              <a:buFont typeface="Arial" panose="020B0604020202020204" pitchFamily="34" charset="0"/>
              <a:buChar char="•"/>
              <a:tabLst>
                <a:tab pos="457200" algn="l"/>
              </a:tabLst>
            </a:pPr>
            <a:endParaRPr lang="en-CA" sz="1800" dirty="0">
              <a:effectLst/>
              <a:latin typeface="Calibri" panose="020F0502020204030204" pitchFamily="34" charset="0"/>
              <a:ea typeface="Calibri" panose="020F0502020204030204" pitchFamily="34" charset="0"/>
              <a:cs typeface="Calibri" panose="020F0502020204030204" pitchFamily="34" charset="0"/>
            </a:endParaRPr>
          </a:p>
          <a:p>
            <a:endParaRPr lang="en-CA" dirty="0"/>
          </a:p>
        </p:txBody>
      </p:sp>
      <p:sp>
        <p:nvSpPr>
          <p:cNvPr id="4" name="Slide Number Placeholder 3"/>
          <p:cNvSpPr>
            <a:spLocks noGrp="1"/>
          </p:cNvSpPr>
          <p:nvPr>
            <p:ph type="sldNum" sz="quarter" idx="5"/>
          </p:nvPr>
        </p:nvSpPr>
        <p:spPr/>
        <p:txBody>
          <a:bodyPr/>
          <a:lstStyle/>
          <a:p>
            <a:fld id="{DE9611B6-2B4F-4E96-9602-87C052261EB4}" type="slidenum">
              <a:rPr lang="en-CA" smtClean="0"/>
              <a:t>7</a:t>
            </a:fld>
            <a:endParaRPr lang="en-CA"/>
          </a:p>
        </p:txBody>
      </p:sp>
    </p:spTree>
    <p:extLst>
      <p:ext uri="{BB962C8B-B14F-4D97-AF65-F5344CB8AC3E}">
        <p14:creationId xmlns:p14="http://schemas.microsoft.com/office/powerpoint/2010/main" val="6481612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solidFill>
                  <a:schemeClr val="accent1"/>
                </a:solidFill>
                <a:latin typeface="Roboto Medium" panose="02000000000000000000" pitchFamily="2" charset="0"/>
              </a:rPr>
              <a:t>The go to job board for business analysis job seekers and employers, </a:t>
            </a:r>
          </a:p>
          <a:p>
            <a:pPr marL="0" indent="0">
              <a:buNone/>
            </a:pPr>
            <a:r>
              <a:rPr lang="en-US" dirty="0">
                <a:solidFill>
                  <a:schemeClr val="accent1"/>
                </a:solidFill>
                <a:latin typeface="Roboto Medium" panose="02000000000000000000" pitchFamily="2" charset="0"/>
              </a:rPr>
              <a:t>HR and recruiters to connect.</a:t>
            </a:r>
          </a:p>
          <a:p>
            <a:pPr marL="0" indent="0">
              <a:buNone/>
            </a:pPr>
            <a:endParaRPr lang="en-US" sz="1200" b="0" i="0" u="none" strike="noStrike" baseline="0" dirty="0">
              <a:solidFill>
                <a:srgbClr val="596770"/>
              </a:solidFill>
              <a:latin typeface="Roboto Light" panose="02000000000000000000" pitchFamily="2" charset="0"/>
            </a:endParaRPr>
          </a:p>
          <a:p>
            <a:r>
              <a:rPr lang="en-US" dirty="0">
                <a:solidFill>
                  <a:srgbClr val="596770"/>
                </a:solidFill>
                <a:latin typeface="Roboto Light" panose="02000000000000000000" pitchFamily="2" charset="0"/>
              </a:rPr>
              <a:t>Invite all members to post resume on the anonymous resume bank. </a:t>
            </a:r>
          </a:p>
          <a:p>
            <a:r>
              <a:rPr lang="en-US" dirty="0">
                <a:solidFill>
                  <a:srgbClr val="596770"/>
                </a:solidFill>
                <a:latin typeface="Roboto Light" panose="02000000000000000000" pitchFamily="2" charset="0"/>
              </a:rPr>
              <a:t>Get Distinguished by IIBA member badge and IIBA Certification badges</a:t>
            </a:r>
          </a:p>
          <a:p>
            <a:r>
              <a:rPr lang="en-US" dirty="0">
                <a:solidFill>
                  <a:srgbClr val="596770"/>
                </a:solidFill>
                <a:latin typeface="Roboto Light" panose="02000000000000000000" pitchFamily="2" charset="0"/>
              </a:rPr>
              <a:t>Invite Corporate members post job openings connect with IIBA qualified candidates</a:t>
            </a:r>
          </a:p>
          <a:p>
            <a:endParaRPr lang="en-US" dirty="0">
              <a:solidFill>
                <a:srgbClr val="596770"/>
              </a:solidFill>
              <a:latin typeface="Roboto Light" panose="02000000000000000000" pitchFamily="2" charset="0"/>
            </a:endParaRPr>
          </a:p>
          <a:p>
            <a:endParaRPr lang="en-US" dirty="0">
              <a:solidFill>
                <a:srgbClr val="596770"/>
              </a:solidFill>
              <a:latin typeface="Roboto Light" panose="02000000000000000000" pitchFamily="2" charset="0"/>
            </a:endParaRPr>
          </a:p>
          <a:p>
            <a:endParaRPr lang="en-CA" dirty="0"/>
          </a:p>
          <a:p>
            <a:endParaRPr lang="en-CA" dirty="0"/>
          </a:p>
          <a:p>
            <a:endParaRPr lang="en-CA" dirty="0"/>
          </a:p>
        </p:txBody>
      </p:sp>
      <p:sp>
        <p:nvSpPr>
          <p:cNvPr id="4" name="Slide Number Placeholder 3"/>
          <p:cNvSpPr>
            <a:spLocks noGrp="1"/>
          </p:cNvSpPr>
          <p:nvPr>
            <p:ph type="sldNum" sz="quarter" idx="5"/>
          </p:nvPr>
        </p:nvSpPr>
        <p:spPr/>
        <p:txBody>
          <a:bodyPr/>
          <a:lstStyle/>
          <a:p>
            <a:fld id="{DE9611B6-2B4F-4E96-9602-87C052261EB4}" type="slidenum">
              <a:rPr lang="en-CA" smtClean="0"/>
              <a:t>8</a:t>
            </a:fld>
            <a:endParaRPr lang="en-CA"/>
          </a:p>
        </p:txBody>
      </p:sp>
    </p:spTree>
    <p:extLst>
      <p:ext uri="{BB962C8B-B14F-4D97-AF65-F5344CB8AC3E}">
        <p14:creationId xmlns:p14="http://schemas.microsoft.com/office/powerpoint/2010/main" val="18046822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 Grey/DarkTeal">
    <p:bg>
      <p:bgPr>
        <a:solidFill>
          <a:schemeClr val="accent2"/>
        </a:solidFill>
        <a:effectLst/>
      </p:bgPr>
    </p:bg>
    <p:spTree>
      <p:nvGrpSpPr>
        <p:cNvPr id="1" name="Shape 9"/>
        <p:cNvGrpSpPr/>
        <p:nvPr/>
      </p:nvGrpSpPr>
      <p:grpSpPr>
        <a:xfrm>
          <a:off x="0" y="0"/>
          <a:ext cx="0" cy="0"/>
          <a:chOff x="0" y="0"/>
          <a:chExt cx="0" cy="0"/>
        </a:xfrm>
      </p:grpSpPr>
      <p:sp>
        <p:nvSpPr>
          <p:cNvPr id="10" name="Shape 10"/>
          <p:cNvSpPr/>
          <p:nvPr/>
        </p:nvSpPr>
        <p:spPr>
          <a:xfrm flipH="1">
            <a:off x="0" y="0"/>
            <a:ext cx="5119264" cy="6895040"/>
          </a:xfrm>
          <a:custGeom>
            <a:avLst/>
            <a:gdLst>
              <a:gd name="connsiteX0" fmla="*/ 0 w 4059733"/>
              <a:gd name="connsiteY0" fmla="*/ 0 h 6858000"/>
              <a:gd name="connsiteX1" fmla="*/ 4059733 w 4059733"/>
              <a:gd name="connsiteY1" fmla="*/ 0 h 6858000"/>
              <a:gd name="connsiteX2" fmla="*/ 4059733 w 4059733"/>
              <a:gd name="connsiteY2" fmla="*/ 6858000 h 6858000"/>
              <a:gd name="connsiteX3" fmla="*/ 0 w 4059733"/>
              <a:gd name="connsiteY3" fmla="*/ 6858000 h 6858000"/>
              <a:gd name="connsiteX4" fmla="*/ 0 w 4059733"/>
              <a:gd name="connsiteY4" fmla="*/ 0 h 6858000"/>
              <a:gd name="connsiteX0" fmla="*/ 0 w 6009831"/>
              <a:gd name="connsiteY0" fmla="*/ 0 h 6867330"/>
              <a:gd name="connsiteX1" fmla="*/ 6009831 w 6009831"/>
              <a:gd name="connsiteY1" fmla="*/ 9330 h 6867330"/>
              <a:gd name="connsiteX2" fmla="*/ 6009831 w 6009831"/>
              <a:gd name="connsiteY2" fmla="*/ 6867330 h 6867330"/>
              <a:gd name="connsiteX3" fmla="*/ 1950098 w 6009831"/>
              <a:gd name="connsiteY3" fmla="*/ 6867330 h 6867330"/>
              <a:gd name="connsiteX4" fmla="*/ 0 w 6009831"/>
              <a:gd name="connsiteY4" fmla="*/ 0 h 6867330"/>
              <a:gd name="connsiteX0" fmla="*/ 0 w 6009831"/>
              <a:gd name="connsiteY0" fmla="*/ 0 h 6867330"/>
              <a:gd name="connsiteX1" fmla="*/ 6009831 w 6009831"/>
              <a:gd name="connsiteY1" fmla="*/ 9330 h 6867330"/>
              <a:gd name="connsiteX2" fmla="*/ 6009831 w 6009831"/>
              <a:gd name="connsiteY2" fmla="*/ 6867330 h 6867330"/>
              <a:gd name="connsiteX3" fmla="*/ 1744824 w 6009831"/>
              <a:gd name="connsiteY3" fmla="*/ 6867330 h 6867330"/>
              <a:gd name="connsiteX4" fmla="*/ 0 w 6009831"/>
              <a:gd name="connsiteY4" fmla="*/ 0 h 6867330"/>
              <a:gd name="connsiteX0" fmla="*/ 0 w 6036451"/>
              <a:gd name="connsiteY0" fmla="*/ 9331 h 6876661"/>
              <a:gd name="connsiteX1" fmla="*/ 6036451 w 6036451"/>
              <a:gd name="connsiteY1" fmla="*/ 0 h 6876661"/>
              <a:gd name="connsiteX2" fmla="*/ 6009831 w 6036451"/>
              <a:gd name="connsiteY2" fmla="*/ 6876661 h 6876661"/>
              <a:gd name="connsiteX3" fmla="*/ 1744824 w 6036451"/>
              <a:gd name="connsiteY3" fmla="*/ 6876661 h 6876661"/>
              <a:gd name="connsiteX4" fmla="*/ 0 w 6036451"/>
              <a:gd name="connsiteY4" fmla="*/ 9331 h 6876661"/>
              <a:gd name="connsiteX0" fmla="*/ 0 w 6036451"/>
              <a:gd name="connsiteY0" fmla="*/ 9331 h 6876661"/>
              <a:gd name="connsiteX1" fmla="*/ 6036451 w 6036451"/>
              <a:gd name="connsiteY1" fmla="*/ 0 h 6876661"/>
              <a:gd name="connsiteX2" fmla="*/ 6009831 w 6036451"/>
              <a:gd name="connsiteY2" fmla="*/ 6876661 h 6876661"/>
              <a:gd name="connsiteX3" fmla="*/ 953862 w 6036451"/>
              <a:gd name="connsiteY3" fmla="*/ 6867330 h 6876661"/>
              <a:gd name="connsiteX4" fmla="*/ 0 w 6036451"/>
              <a:gd name="connsiteY4" fmla="*/ 9331 h 6876661"/>
              <a:gd name="connsiteX0" fmla="*/ 0 w 6055817"/>
              <a:gd name="connsiteY0" fmla="*/ 9331 h 6867331"/>
              <a:gd name="connsiteX1" fmla="*/ 6036451 w 6055817"/>
              <a:gd name="connsiteY1" fmla="*/ 0 h 6867331"/>
              <a:gd name="connsiteX2" fmla="*/ 6055817 w 6055817"/>
              <a:gd name="connsiteY2" fmla="*/ 6867331 h 6867331"/>
              <a:gd name="connsiteX3" fmla="*/ 953862 w 6055817"/>
              <a:gd name="connsiteY3" fmla="*/ 6867330 h 6867331"/>
              <a:gd name="connsiteX4" fmla="*/ 0 w 6055817"/>
              <a:gd name="connsiteY4" fmla="*/ 9331 h 6867331"/>
              <a:gd name="connsiteX0" fmla="*/ 0 w 6055817"/>
              <a:gd name="connsiteY0" fmla="*/ 0 h 6858000"/>
              <a:gd name="connsiteX1" fmla="*/ 4871097 w 6055817"/>
              <a:gd name="connsiteY1" fmla="*/ 27614 h 6858000"/>
              <a:gd name="connsiteX2" fmla="*/ 6055817 w 6055817"/>
              <a:gd name="connsiteY2" fmla="*/ 6858000 h 6858000"/>
              <a:gd name="connsiteX3" fmla="*/ 953862 w 6055817"/>
              <a:gd name="connsiteY3" fmla="*/ 6857999 h 6858000"/>
              <a:gd name="connsiteX4" fmla="*/ 0 w 6055817"/>
              <a:gd name="connsiteY4" fmla="*/ 0 h 6858000"/>
              <a:gd name="connsiteX0" fmla="*/ 0 w 6055817"/>
              <a:gd name="connsiteY0" fmla="*/ 18567 h 6876567"/>
              <a:gd name="connsiteX1" fmla="*/ 5071392 w 6055817"/>
              <a:gd name="connsiteY1" fmla="*/ 0 h 6876567"/>
              <a:gd name="connsiteX2" fmla="*/ 6055817 w 6055817"/>
              <a:gd name="connsiteY2" fmla="*/ 6876567 h 6876567"/>
              <a:gd name="connsiteX3" fmla="*/ 953862 w 6055817"/>
              <a:gd name="connsiteY3" fmla="*/ 6876566 h 6876567"/>
              <a:gd name="connsiteX4" fmla="*/ 0 w 6055817"/>
              <a:gd name="connsiteY4" fmla="*/ 18567 h 6876567"/>
              <a:gd name="connsiteX0" fmla="*/ 0 w 5073399"/>
              <a:gd name="connsiteY0" fmla="*/ 18567 h 6895040"/>
              <a:gd name="connsiteX1" fmla="*/ 5071392 w 5073399"/>
              <a:gd name="connsiteY1" fmla="*/ 0 h 6895040"/>
              <a:gd name="connsiteX2" fmla="*/ 5072549 w 5073399"/>
              <a:gd name="connsiteY2" fmla="*/ 6895040 h 6895040"/>
              <a:gd name="connsiteX3" fmla="*/ 953862 w 5073399"/>
              <a:gd name="connsiteY3" fmla="*/ 6876566 h 6895040"/>
              <a:gd name="connsiteX4" fmla="*/ 0 w 5073399"/>
              <a:gd name="connsiteY4" fmla="*/ 18567 h 6895040"/>
              <a:gd name="connsiteX0" fmla="*/ 0 w 5046085"/>
              <a:gd name="connsiteY0" fmla="*/ 95 h 6895040"/>
              <a:gd name="connsiteX1" fmla="*/ 5044078 w 5046085"/>
              <a:gd name="connsiteY1" fmla="*/ 0 h 6895040"/>
              <a:gd name="connsiteX2" fmla="*/ 5045235 w 5046085"/>
              <a:gd name="connsiteY2" fmla="*/ 6895040 h 6895040"/>
              <a:gd name="connsiteX3" fmla="*/ 926548 w 5046085"/>
              <a:gd name="connsiteY3" fmla="*/ 6876566 h 6895040"/>
              <a:gd name="connsiteX4" fmla="*/ 0 w 5046085"/>
              <a:gd name="connsiteY4" fmla="*/ 95 h 6895040"/>
              <a:gd name="connsiteX0" fmla="*/ 0 w 5046085"/>
              <a:gd name="connsiteY0" fmla="*/ 95 h 6895040"/>
              <a:gd name="connsiteX1" fmla="*/ 5044078 w 5046085"/>
              <a:gd name="connsiteY1" fmla="*/ 0 h 6895040"/>
              <a:gd name="connsiteX2" fmla="*/ 5045235 w 5046085"/>
              <a:gd name="connsiteY2" fmla="*/ 6895040 h 6895040"/>
              <a:gd name="connsiteX3" fmla="*/ 1063113 w 5046085"/>
              <a:gd name="connsiteY3" fmla="*/ 6876566 h 6895040"/>
              <a:gd name="connsiteX4" fmla="*/ 0 w 5046085"/>
              <a:gd name="connsiteY4" fmla="*/ 95 h 6895040"/>
              <a:gd name="connsiteX0" fmla="*/ 0 w 5046085"/>
              <a:gd name="connsiteY0" fmla="*/ 95 h 6895040"/>
              <a:gd name="connsiteX1" fmla="*/ 5044078 w 5046085"/>
              <a:gd name="connsiteY1" fmla="*/ 0 h 6895040"/>
              <a:gd name="connsiteX2" fmla="*/ 5045235 w 5046085"/>
              <a:gd name="connsiteY2" fmla="*/ 6895040 h 6895040"/>
              <a:gd name="connsiteX3" fmla="*/ 972069 w 5046085"/>
              <a:gd name="connsiteY3" fmla="*/ 6858094 h 6895040"/>
              <a:gd name="connsiteX4" fmla="*/ 0 w 5046085"/>
              <a:gd name="connsiteY4" fmla="*/ 95 h 6895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6085" h="6895040">
                <a:moveTo>
                  <a:pt x="0" y="95"/>
                </a:moveTo>
                <a:lnTo>
                  <a:pt x="5044078" y="0"/>
                </a:lnTo>
                <a:cubicBezTo>
                  <a:pt x="5050533" y="2289110"/>
                  <a:pt x="5038780" y="4605930"/>
                  <a:pt x="5045235" y="6895040"/>
                </a:cubicBezTo>
                <a:lnTo>
                  <a:pt x="972069" y="6858094"/>
                </a:lnTo>
                <a:lnTo>
                  <a:pt x="0" y="95"/>
                </a:lnTo>
                <a:close/>
              </a:path>
            </a:pathLst>
          </a:custGeom>
          <a:solidFill>
            <a:schemeClr val="bg2"/>
          </a:solidFill>
          <a:ln>
            <a:noFill/>
          </a:ln>
        </p:spPr>
        <p:txBody>
          <a:bodyPr lIns="121900" tIns="121900" rIns="121900" bIns="121900" anchor="ctr" anchorCtr="0">
            <a:noAutofit/>
          </a:bodyPr>
          <a:lstStyle/>
          <a:p>
            <a:pPr lvl="0">
              <a:spcBef>
                <a:spcPts val="0"/>
              </a:spcBef>
              <a:buNone/>
            </a:pPr>
            <a:endParaRPr sz="2400"/>
          </a:p>
        </p:txBody>
      </p:sp>
      <p:sp>
        <p:nvSpPr>
          <p:cNvPr id="11" name="Shape 11"/>
          <p:cNvSpPr txBox="1">
            <a:spLocks noGrp="1"/>
          </p:cNvSpPr>
          <p:nvPr>
            <p:ph type="ctrTitle"/>
          </p:nvPr>
        </p:nvSpPr>
        <p:spPr>
          <a:xfrm>
            <a:off x="328439" y="2380568"/>
            <a:ext cx="3707852" cy="2098126"/>
          </a:xfrm>
          <a:prstGeom prst="rect">
            <a:avLst/>
          </a:prstGeom>
        </p:spPr>
        <p:txBody>
          <a:bodyPr lIns="91425" tIns="91425" rIns="91425" bIns="91425" anchor="t" anchorCtr="0"/>
          <a:lstStyle>
            <a:lvl1pPr marL="0" lvl="0" indent="0">
              <a:spcBef>
                <a:spcPts val="0"/>
              </a:spcBef>
              <a:buClr>
                <a:srgbClr val="F67031"/>
              </a:buClr>
              <a:buSzPct val="100000"/>
              <a:defRPr sz="4000" b="0" i="0">
                <a:solidFill>
                  <a:srgbClr val="DB5D00"/>
                </a:solidFill>
                <a:latin typeface="+mj-lt"/>
                <a:cs typeface="Arial" panose="020B0604020202020204" pitchFamily="34" charset="0"/>
              </a:defRPr>
            </a:lvl1pPr>
            <a:lvl2pPr lvl="1">
              <a:spcBef>
                <a:spcPts val="0"/>
              </a:spcBef>
              <a:buClr>
                <a:srgbClr val="F67031"/>
              </a:buClr>
              <a:buSzPct val="100000"/>
              <a:defRPr sz="4000" b="1">
                <a:solidFill>
                  <a:srgbClr val="F67031"/>
                </a:solidFill>
              </a:defRPr>
            </a:lvl2pPr>
            <a:lvl3pPr lvl="2">
              <a:spcBef>
                <a:spcPts val="0"/>
              </a:spcBef>
              <a:buClr>
                <a:srgbClr val="F67031"/>
              </a:buClr>
              <a:buSzPct val="100000"/>
              <a:defRPr sz="4000" b="1">
                <a:solidFill>
                  <a:srgbClr val="F67031"/>
                </a:solidFill>
              </a:defRPr>
            </a:lvl3pPr>
            <a:lvl4pPr lvl="3">
              <a:spcBef>
                <a:spcPts val="0"/>
              </a:spcBef>
              <a:buClr>
                <a:srgbClr val="F67031"/>
              </a:buClr>
              <a:buSzPct val="100000"/>
              <a:defRPr sz="4000" b="1">
                <a:solidFill>
                  <a:srgbClr val="F67031"/>
                </a:solidFill>
              </a:defRPr>
            </a:lvl4pPr>
            <a:lvl5pPr lvl="4">
              <a:spcBef>
                <a:spcPts val="0"/>
              </a:spcBef>
              <a:buClr>
                <a:srgbClr val="F67031"/>
              </a:buClr>
              <a:buSzPct val="100000"/>
              <a:defRPr sz="4000" b="1">
                <a:solidFill>
                  <a:srgbClr val="F67031"/>
                </a:solidFill>
              </a:defRPr>
            </a:lvl5pPr>
            <a:lvl6pPr lvl="5">
              <a:spcBef>
                <a:spcPts val="0"/>
              </a:spcBef>
              <a:buClr>
                <a:srgbClr val="F67031"/>
              </a:buClr>
              <a:buSzPct val="100000"/>
              <a:defRPr sz="4000" b="1">
                <a:solidFill>
                  <a:srgbClr val="F67031"/>
                </a:solidFill>
              </a:defRPr>
            </a:lvl6pPr>
            <a:lvl7pPr lvl="6">
              <a:spcBef>
                <a:spcPts val="0"/>
              </a:spcBef>
              <a:buClr>
                <a:srgbClr val="F67031"/>
              </a:buClr>
              <a:buSzPct val="100000"/>
              <a:defRPr sz="4000" b="1">
                <a:solidFill>
                  <a:srgbClr val="F67031"/>
                </a:solidFill>
              </a:defRPr>
            </a:lvl7pPr>
            <a:lvl8pPr lvl="7">
              <a:spcBef>
                <a:spcPts val="0"/>
              </a:spcBef>
              <a:buClr>
                <a:srgbClr val="F67031"/>
              </a:buClr>
              <a:buSzPct val="100000"/>
              <a:defRPr sz="4000" b="1">
                <a:solidFill>
                  <a:srgbClr val="F67031"/>
                </a:solidFill>
              </a:defRPr>
            </a:lvl8pPr>
            <a:lvl9pPr lvl="8">
              <a:spcBef>
                <a:spcPts val="0"/>
              </a:spcBef>
              <a:buClr>
                <a:srgbClr val="F67031"/>
              </a:buClr>
              <a:buSzPct val="100000"/>
              <a:defRPr sz="4000" b="1">
                <a:solidFill>
                  <a:srgbClr val="F67031"/>
                </a:solidFill>
              </a:defRPr>
            </a:lvl9pPr>
          </a:lstStyle>
          <a:p>
            <a:r>
              <a:rPr lang="en-US"/>
              <a:t>Click to edit Master title style</a:t>
            </a:r>
            <a:endParaRPr/>
          </a:p>
        </p:txBody>
      </p:sp>
      <p:pic>
        <p:nvPicPr>
          <p:cNvPr id="6" name="Picture 5" descr="A close up of a sign&#10;&#10;Description automatically generated">
            <a:extLst>
              <a:ext uri="{FF2B5EF4-FFF2-40B4-BE49-F238E27FC236}">
                <a16:creationId xmlns:a16="http://schemas.microsoft.com/office/drawing/2014/main" id="{C8B998DA-F06D-4CF6-9530-F22FACF04F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421" y="516061"/>
            <a:ext cx="3912470" cy="844418"/>
          </a:xfrm>
          <a:prstGeom prst="rect">
            <a:avLst/>
          </a:prstGeom>
        </p:spPr>
      </p:pic>
    </p:spTree>
    <p:extLst>
      <p:ext uri="{BB962C8B-B14F-4D97-AF65-F5344CB8AC3E}">
        <p14:creationId xmlns:p14="http://schemas.microsoft.com/office/powerpoint/2010/main" val="3845866638"/>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en Page - Dark Teal Accent">
    <p:bg>
      <p:bgPr>
        <a:solidFill>
          <a:schemeClr val="accent2"/>
        </a:solidFill>
        <a:effectLst/>
      </p:bgPr>
    </p:bg>
    <p:spTree>
      <p:nvGrpSpPr>
        <p:cNvPr id="1" name="Shape 26"/>
        <p:cNvGrpSpPr/>
        <p:nvPr/>
      </p:nvGrpSpPr>
      <p:grpSpPr>
        <a:xfrm>
          <a:off x="0" y="0"/>
          <a:ext cx="0" cy="0"/>
          <a:chOff x="0" y="0"/>
          <a:chExt cx="0" cy="0"/>
        </a:xfrm>
      </p:grpSpPr>
      <p:sp>
        <p:nvSpPr>
          <p:cNvPr id="28" name="Shape 28"/>
          <p:cNvSpPr/>
          <p:nvPr/>
        </p:nvSpPr>
        <p:spPr>
          <a:xfrm>
            <a:off x="-9500" y="336112"/>
            <a:ext cx="12201600" cy="6554566"/>
          </a:xfrm>
          <a:prstGeom prst="rect">
            <a:avLst/>
          </a:prstGeom>
          <a:solidFill>
            <a:srgbClr val="FFFFFF"/>
          </a:solidFill>
          <a:ln>
            <a:noFill/>
          </a:ln>
        </p:spPr>
        <p:txBody>
          <a:bodyPr lIns="121900" tIns="121900" rIns="121900" bIns="121900" anchor="ctr" anchorCtr="0">
            <a:noAutofit/>
          </a:bodyPr>
          <a:lstStyle/>
          <a:p>
            <a:pPr lvl="0">
              <a:spcBef>
                <a:spcPts val="0"/>
              </a:spcBef>
              <a:buNone/>
            </a:pPr>
            <a:endParaRPr sz="2400"/>
          </a:p>
        </p:txBody>
      </p:sp>
      <p:sp>
        <p:nvSpPr>
          <p:cNvPr id="8" name="Shape 8">
            <a:extLst>
              <a:ext uri="{FF2B5EF4-FFF2-40B4-BE49-F238E27FC236}">
                <a16:creationId xmlns:a16="http://schemas.microsoft.com/office/drawing/2014/main" id="{F92D95E0-7265-4C10-9447-346D3A047147}"/>
              </a:ext>
            </a:extLst>
          </p:cNvPr>
          <p:cNvSpPr txBox="1">
            <a:spLocks noGrp="1"/>
          </p:cNvSpPr>
          <p:nvPr>
            <p:ph type="sldNum" idx="12"/>
          </p:nvPr>
        </p:nvSpPr>
        <p:spPr>
          <a:xfrm>
            <a:off x="298577" y="6242180"/>
            <a:ext cx="792000" cy="252000"/>
          </a:xfrm>
          <a:prstGeom prst="rect">
            <a:avLst/>
          </a:prstGeom>
          <a:noFill/>
          <a:ln>
            <a:noFill/>
          </a:ln>
        </p:spPr>
        <p:txBody>
          <a:bodyPr lIns="91425" tIns="91425" rIns="91425" bIns="91425" anchor="ctr" anchorCtr="0">
            <a:noAutofit/>
          </a:bodyPr>
          <a:lstStyle>
            <a:lvl1pPr algn="l">
              <a:defRPr sz="1200">
                <a:solidFill>
                  <a:schemeClr val="accent2"/>
                </a:solidFill>
              </a:defRPr>
            </a:lvl1pPr>
          </a:lstStyle>
          <a:p>
            <a:fld id="{00000000-1234-1234-1234-123412341234}" type="slidenum">
              <a:rPr lang="en" smtClean="0">
                <a:ea typeface="Nunito Sans"/>
                <a:cs typeface="Nunito Sans"/>
                <a:sym typeface="Nunito Sans"/>
              </a:rPr>
              <a:pPr/>
              <a:t>‹#›</a:t>
            </a:fld>
            <a:endParaRPr lang="en">
              <a:latin typeface="Nunito Sans"/>
              <a:ea typeface="Nunito Sans"/>
              <a:cs typeface="Nunito Sans"/>
              <a:sym typeface="Nunito Sans"/>
            </a:endParaRPr>
          </a:p>
        </p:txBody>
      </p:sp>
      <p:sp>
        <p:nvSpPr>
          <p:cNvPr id="7" name="Shape 11">
            <a:extLst>
              <a:ext uri="{FF2B5EF4-FFF2-40B4-BE49-F238E27FC236}">
                <a16:creationId xmlns:a16="http://schemas.microsoft.com/office/drawing/2014/main" id="{E342EF18-20D9-461A-B0EC-00497F93C0AE}"/>
              </a:ext>
            </a:extLst>
          </p:cNvPr>
          <p:cNvSpPr txBox="1">
            <a:spLocks noGrp="1"/>
          </p:cNvSpPr>
          <p:nvPr>
            <p:ph type="ctrTitle"/>
          </p:nvPr>
        </p:nvSpPr>
        <p:spPr>
          <a:xfrm>
            <a:off x="1268962" y="655785"/>
            <a:ext cx="9619861" cy="803562"/>
          </a:xfrm>
          <a:prstGeom prst="rect">
            <a:avLst/>
          </a:prstGeom>
        </p:spPr>
        <p:txBody>
          <a:bodyPr lIns="91425" tIns="91425" rIns="91425" bIns="91425" anchor="t" anchorCtr="0">
            <a:normAutofit/>
          </a:bodyPr>
          <a:lstStyle>
            <a:lvl1pPr marL="0" lvl="0" indent="0" algn="ctr">
              <a:spcBef>
                <a:spcPts val="0"/>
              </a:spcBef>
              <a:buClr>
                <a:srgbClr val="F67031"/>
              </a:buClr>
              <a:buSzPct val="100000"/>
              <a:defRPr sz="3600" b="0" i="0">
                <a:solidFill>
                  <a:srgbClr val="DB5D00"/>
                </a:solidFill>
                <a:latin typeface="+mj-lt"/>
                <a:cs typeface="Arial" panose="020B0604020202020204" pitchFamily="34" charset="0"/>
              </a:defRPr>
            </a:lvl1pPr>
            <a:lvl2pPr lvl="1">
              <a:spcBef>
                <a:spcPts val="0"/>
              </a:spcBef>
              <a:buClr>
                <a:srgbClr val="F67031"/>
              </a:buClr>
              <a:buSzPct val="100000"/>
              <a:defRPr sz="4000" b="1">
                <a:solidFill>
                  <a:srgbClr val="F67031"/>
                </a:solidFill>
              </a:defRPr>
            </a:lvl2pPr>
            <a:lvl3pPr lvl="2">
              <a:spcBef>
                <a:spcPts val="0"/>
              </a:spcBef>
              <a:buClr>
                <a:srgbClr val="F67031"/>
              </a:buClr>
              <a:buSzPct val="100000"/>
              <a:defRPr sz="4000" b="1">
                <a:solidFill>
                  <a:srgbClr val="F67031"/>
                </a:solidFill>
              </a:defRPr>
            </a:lvl3pPr>
            <a:lvl4pPr lvl="3">
              <a:spcBef>
                <a:spcPts val="0"/>
              </a:spcBef>
              <a:buClr>
                <a:srgbClr val="F67031"/>
              </a:buClr>
              <a:buSzPct val="100000"/>
              <a:defRPr sz="4000" b="1">
                <a:solidFill>
                  <a:srgbClr val="F67031"/>
                </a:solidFill>
              </a:defRPr>
            </a:lvl4pPr>
            <a:lvl5pPr lvl="4">
              <a:spcBef>
                <a:spcPts val="0"/>
              </a:spcBef>
              <a:buClr>
                <a:srgbClr val="F67031"/>
              </a:buClr>
              <a:buSzPct val="100000"/>
              <a:defRPr sz="4000" b="1">
                <a:solidFill>
                  <a:srgbClr val="F67031"/>
                </a:solidFill>
              </a:defRPr>
            </a:lvl5pPr>
            <a:lvl6pPr lvl="5">
              <a:spcBef>
                <a:spcPts val="0"/>
              </a:spcBef>
              <a:buClr>
                <a:srgbClr val="F67031"/>
              </a:buClr>
              <a:buSzPct val="100000"/>
              <a:defRPr sz="4000" b="1">
                <a:solidFill>
                  <a:srgbClr val="F67031"/>
                </a:solidFill>
              </a:defRPr>
            </a:lvl6pPr>
            <a:lvl7pPr lvl="6">
              <a:spcBef>
                <a:spcPts val="0"/>
              </a:spcBef>
              <a:buClr>
                <a:srgbClr val="F67031"/>
              </a:buClr>
              <a:buSzPct val="100000"/>
              <a:defRPr sz="4000" b="1">
                <a:solidFill>
                  <a:srgbClr val="F67031"/>
                </a:solidFill>
              </a:defRPr>
            </a:lvl7pPr>
            <a:lvl8pPr lvl="7">
              <a:spcBef>
                <a:spcPts val="0"/>
              </a:spcBef>
              <a:buClr>
                <a:srgbClr val="F67031"/>
              </a:buClr>
              <a:buSzPct val="100000"/>
              <a:defRPr sz="4000" b="1">
                <a:solidFill>
                  <a:srgbClr val="F67031"/>
                </a:solidFill>
              </a:defRPr>
            </a:lvl8pPr>
            <a:lvl9pPr lvl="8">
              <a:spcBef>
                <a:spcPts val="0"/>
              </a:spcBef>
              <a:buClr>
                <a:srgbClr val="F67031"/>
              </a:buClr>
              <a:buSzPct val="100000"/>
              <a:defRPr sz="4000" b="1">
                <a:solidFill>
                  <a:srgbClr val="F67031"/>
                </a:solidFill>
              </a:defRPr>
            </a:lvl9pPr>
          </a:lstStyle>
          <a:p>
            <a:r>
              <a:rPr lang="en-US"/>
              <a:t>Click to edit Master title style</a:t>
            </a:r>
            <a:endParaRPr/>
          </a:p>
        </p:txBody>
      </p:sp>
      <p:sp>
        <p:nvSpPr>
          <p:cNvPr id="9" name="Content Placeholder 2">
            <a:extLst>
              <a:ext uri="{FF2B5EF4-FFF2-40B4-BE49-F238E27FC236}">
                <a16:creationId xmlns:a16="http://schemas.microsoft.com/office/drawing/2014/main" id="{EAFEA536-818C-4113-82BC-ED1B1E0FA45B}"/>
              </a:ext>
            </a:extLst>
          </p:cNvPr>
          <p:cNvSpPr>
            <a:spLocks noGrp="1"/>
          </p:cNvSpPr>
          <p:nvPr>
            <p:ph sz="quarter" idx="10"/>
          </p:nvPr>
        </p:nvSpPr>
        <p:spPr>
          <a:xfrm>
            <a:off x="1268962" y="1597887"/>
            <a:ext cx="9619861" cy="4541527"/>
          </a:xfrm>
        </p:spPr>
        <p:txBody>
          <a:bodyPr/>
          <a:lstStyle>
            <a:lvl1pPr>
              <a:defRPr>
                <a:solidFill>
                  <a:schemeClr val="tx2">
                    <a:lumMod val="75000"/>
                  </a:schemeClr>
                </a:solidFill>
              </a:defRPr>
            </a:lvl1pPr>
            <a:lvl2pPr>
              <a:defRPr>
                <a:solidFill>
                  <a:schemeClr val="tx2">
                    <a:lumMod val="75000"/>
                  </a:schemeClr>
                </a:solidFill>
              </a:defRPr>
            </a:lvl2pPr>
            <a:lvl3pPr>
              <a:defRPr>
                <a:solidFill>
                  <a:schemeClr val="tx2">
                    <a:lumMod val="75000"/>
                  </a:schemeClr>
                </a:solidFill>
              </a:defRPr>
            </a:lvl3pPr>
            <a:lvl4pPr>
              <a:defRPr>
                <a:solidFill>
                  <a:schemeClr val="tx2">
                    <a:lumMod val="75000"/>
                  </a:schemeClr>
                </a:solidFill>
              </a:defRPr>
            </a:lvl4pPr>
            <a:lvl5pPr>
              <a:defRPr>
                <a:solidFill>
                  <a:schemeClr val="tx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pic>
        <p:nvPicPr>
          <p:cNvPr id="10" name="Picture 9">
            <a:extLst>
              <a:ext uri="{FF2B5EF4-FFF2-40B4-BE49-F238E27FC236}">
                <a16:creationId xmlns:a16="http://schemas.microsoft.com/office/drawing/2014/main" id="{76D6EC2D-7A49-45D7-AD4E-02BB6F8134A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68743" y="6415450"/>
            <a:ext cx="755545" cy="341680"/>
          </a:xfrm>
          <a:prstGeom prst="rect">
            <a:avLst/>
          </a:prstGeom>
        </p:spPr>
      </p:pic>
    </p:spTree>
    <p:extLst>
      <p:ext uri="{BB962C8B-B14F-4D97-AF65-F5344CB8AC3E}">
        <p14:creationId xmlns:p14="http://schemas.microsoft.com/office/powerpoint/2010/main" val="143308601"/>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Open Page - Dark Teal Accent">
    <p:bg>
      <p:bgPr>
        <a:solidFill>
          <a:schemeClr val="accent1"/>
        </a:solidFill>
        <a:effectLst/>
      </p:bgPr>
    </p:bg>
    <p:spTree>
      <p:nvGrpSpPr>
        <p:cNvPr id="1" name="Shape 26"/>
        <p:cNvGrpSpPr/>
        <p:nvPr/>
      </p:nvGrpSpPr>
      <p:grpSpPr>
        <a:xfrm>
          <a:off x="0" y="0"/>
          <a:ext cx="0" cy="0"/>
          <a:chOff x="0" y="0"/>
          <a:chExt cx="0" cy="0"/>
        </a:xfrm>
      </p:grpSpPr>
      <p:sp>
        <p:nvSpPr>
          <p:cNvPr id="28" name="Shape 28"/>
          <p:cNvSpPr/>
          <p:nvPr/>
        </p:nvSpPr>
        <p:spPr>
          <a:xfrm>
            <a:off x="-9500" y="336112"/>
            <a:ext cx="12201600" cy="6554566"/>
          </a:xfrm>
          <a:prstGeom prst="rect">
            <a:avLst/>
          </a:prstGeom>
          <a:solidFill>
            <a:srgbClr val="FFFFFF"/>
          </a:solidFill>
          <a:ln>
            <a:noFill/>
          </a:ln>
        </p:spPr>
        <p:txBody>
          <a:bodyPr lIns="121900" tIns="121900" rIns="121900" bIns="121900" anchor="ctr" anchorCtr="0">
            <a:noAutofit/>
          </a:bodyPr>
          <a:lstStyle/>
          <a:p>
            <a:pPr lvl="0">
              <a:spcBef>
                <a:spcPts val="0"/>
              </a:spcBef>
              <a:buNone/>
            </a:pPr>
            <a:endParaRPr sz="2400"/>
          </a:p>
        </p:txBody>
      </p:sp>
      <p:sp>
        <p:nvSpPr>
          <p:cNvPr id="8" name="Shape 8">
            <a:extLst>
              <a:ext uri="{FF2B5EF4-FFF2-40B4-BE49-F238E27FC236}">
                <a16:creationId xmlns:a16="http://schemas.microsoft.com/office/drawing/2014/main" id="{F92D95E0-7265-4C10-9447-346D3A047147}"/>
              </a:ext>
            </a:extLst>
          </p:cNvPr>
          <p:cNvSpPr txBox="1">
            <a:spLocks noGrp="1"/>
          </p:cNvSpPr>
          <p:nvPr>
            <p:ph type="sldNum" idx="12"/>
          </p:nvPr>
        </p:nvSpPr>
        <p:spPr>
          <a:xfrm>
            <a:off x="298577" y="6242180"/>
            <a:ext cx="792000" cy="252000"/>
          </a:xfrm>
          <a:prstGeom prst="rect">
            <a:avLst/>
          </a:prstGeom>
          <a:noFill/>
          <a:ln>
            <a:noFill/>
          </a:ln>
        </p:spPr>
        <p:txBody>
          <a:bodyPr lIns="91425" tIns="91425" rIns="91425" bIns="91425" anchor="ctr" anchorCtr="0">
            <a:noAutofit/>
          </a:bodyPr>
          <a:lstStyle>
            <a:lvl1pPr algn="l">
              <a:defRPr sz="1200">
                <a:solidFill>
                  <a:schemeClr val="accent2"/>
                </a:solidFill>
              </a:defRPr>
            </a:lvl1pPr>
          </a:lstStyle>
          <a:p>
            <a:fld id="{00000000-1234-1234-1234-123412341234}" type="slidenum">
              <a:rPr lang="en" smtClean="0">
                <a:ea typeface="Nunito Sans"/>
                <a:cs typeface="Nunito Sans"/>
                <a:sym typeface="Nunito Sans"/>
              </a:rPr>
              <a:pPr/>
              <a:t>‹#›</a:t>
            </a:fld>
            <a:endParaRPr lang="en">
              <a:latin typeface="Nunito Sans"/>
              <a:ea typeface="Nunito Sans"/>
              <a:cs typeface="Nunito Sans"/>
              <a:sym typeface="Nunito Sans"/>
            </a:endParaRPr>
          </a:p>
        </p:txBody>
      </p:sp>
      <p:sp>
        <p:nvSpPr>
          <p:cNvPr id="7" name="Shape 11">
            <a:extLst>
              <a:ext uri="{FF2B5EF4-FFF2-40B4-BE49-F238E27FC236}">
                <a16:creationId xmlns:a16="http://schemas.microsoft.com/office/drawing/2014/main" id="{E342EF18-20D9-461A-B0EC-00497F93C0AE}"/>
              </a:ext>
            </a:extLst>
          </p:cNvPr>
          <p:cNvSpPr txBox="1">
            <a:spLocks noGrp="1"/>
          </p:cNvSpPr>
          <p:nvPr>
            <p:ph type="ctrTitle"/>
          </p:nvPr>
        </p:nvSpPr>
        <p:spPr>
          <a:xfrm>
            <a:off x="1268962" y="655785"/>
            <a:ext cx="9619861" cy="803562"/>
          </a:xfrm>
          <a:prstGeom prst="rect">
            <a:avLst/>
          </a:prstGeom>
        </p:spPr>
        <p:txBody>
          <a:bodyPr lIns="91425" tIns="91425" rIns="91425" bIns="91425" anchor="t" anchorCtr="0">
            <a:normAutofit/>
          </a:bodyPr>
          <a:lstStyle>
            <a:lvl1pPr marL="0" lvl="0" indent="0" algn="ctr">
              <a:spcBef>
                <a:spcPts val="0"/>
              </a:spcBef>
              <a:buClr>
                <a:srgbClr val="F67031"/>
              </a:buClr>
              <a:buSzPct val="100000"/>
              <a:defRPr sz="3600" b="0" i="0">
                <a:solidFill>
                  <a:srgbClr val="DB5D00"/>
                </a:solidFill>
                <a:latin typeface="+mj-lt"/>
                <a:cs typeface="Arial" panose="020B0604020202020204" pitchFamily="34" charset="0"/>
              </a:defRPr>
            </a:lvl1pPr>
            <a:lvl2pPr lvl="1">
              <a:spcBef>
                <a:spcPts val="0"/>
              </a:spcBef>
              <a:buClr>
                <a:srgbClr val="F67031"/>
              </a:buClr>
              <a:buSzPct val="100000"/>
              <a:defRPr sz="4000" b="1">
                <a:solidFill>
                  <a:srgbClr val="F67031"/>
                </a:solidFill>
              </a:defRPr>
            </a:lvl2pPr>
            <a:lvl3pPr lvl="2">
              <a:spcBef>
                <a:spcPts val="0"/>
              </a:spcBef>
              <a:buClr>
                <a:srgbClr val="F67031"/>
              </a:buClr>
              <a:buSzPct val="100000"/>
              <a:defRPr sz="4000" b="1">
                <a:solidFill>
                  <a:srgbClr val="F67031"/>
                </a:solidFill>
              </a:defRPr>
            </a:lvl3pPr>
            <a:lvl4pPr lvl="3">
              <a:spcBef>
                <a:spcPts val="0"/>
              </a:spcBef>
              <a:buClr>
                <a:srgbClr val="F67031"/>
              </a:buClr>
              <a:buSzPct val="100000"/>
              <a:defRPr sz="4000" b="1">
                <a:solidFill>
                  <a:srgbClr val="F67031"/>
                </a:solidFill>
              </a:defRPr>
            </a:lvl4pPr>
            <a:lvl5pPr lvl="4">
              <a:spcBef>
                <a:spcPts val="0"/>
              </a:spcBef>
              <a:buClr>
                <a:srgbClr val="F67031"/>
              </a:buClr>
              <a:buSzPct val="100000"/>
              <a:defRPr sz="4000" b="1">
                <a:solidFill>
                  <a:srgbClr val="F67031"/>
                </a:solidFill>
              </a:defRPr>
            </a:lvl5pPr>
            <a:lvl6pPr lvl="5">
              <a:spcBef>
                <a:spcPts val="0"/>
              </a:spcBef>
              <a:buClr>
                <a:srgbClr val="F67031"/>
              </a:buClr>
              <a:buSzPct val="100000"/>
              <a:defRPr sz="4000" b="1">
                <a:solidFill>
                  <a:srgbClr val="F67031"/>
                </a:solidFill>
              </a:defRPr>
            </a:lvl6pPr>
            <a:lvl7pPr lvl="6">
              <a:spcBef>
                <a:spcPts val="0"/>
              </a:spcBef>
              <a:buClr>
                <a:srgbClr val="F67031"/>
              </a:buClr>
              <a:buSzPct val="100000"/>
              <a:defRPr sz="4000" b="1">
                <a:solidFill>
                  <a:srgbClr val="F67031"/>
                </a:solidFill>
              </a:defRPr>
            </a:lvl7pPr>
            <a:lvl8pPr lvl="7">
              <a:spcBef>
                <a:spcPts val="0"/>
              </a:spcBef>
              <a:buClr>
                <a:srgbClr val="F67031"/>
              </a:buClr>
              <a:buSzPct val="100000"/>
              <a:defRPr sz="4000" b="1">
                <a:solidFill>
                  <a:srgbClr val="F67031"/>
                </a:solidFill>
              </a:defRPr>
            </a:lvl8pPr>
            <a:lvl9pPr lvl="8">
              <a:spcBef>
                <a:spcPts val="0"/>
              </a:spcBef>
              <a:buClr>
                <a:srgbClr val="F67031"/>
              </a:buClr>
              <a:buSzPct val="100000"/>
              <a:defRPr sz="4000" b="1">
                <a:solidFill>
                  <a:srgbClr val="F67031"/>
                </a:solidFill>
              </a:defRPr>
            </a:lvl9pPr>
          </a:lstStyle>
          <a:p>
            <a:r>
              <a:rPr lang="en-US"/>
              <a:t>Click to edit Master title style</a:t>
            </a:r>
            <a:endParaRPr/>
          </a:p>
        </p:txBody>
      </p:sp>
      <p:sp>
        <p:nvSpPr>
          <p:cNvPr id="9" name="Content Placeholder 2">
            <a:extLst>
              <a:ext uri="{FF2B5EF4-FFF2-40B4-BE49-F238E27FC236}">
                <a16:creationId xmlns:a16="http://schemas.microsoft.com/office/drawing/2014/main" id="{EAFEA536-818C-4113-82BC-ED1B1E0FA45B}"/>
              </a:ext>
            </a:extLst>
          </p:cNvPr>
          <p:cNvSpPr>
            <a:spLocks noGrp="1"/>
          </p:cNvSpPr>
          <p:nvPr>
            <p:ph sz="quarter" idx="10"/>
          </p:nvPr>
        </p:nvSpPr>
        <p:spPr>
          <a:xfrm>
            <a:off x="1268962" y="1597887"/>
            <a:ext cx="9619861" cy="4541527"/>
          </a:xfrm>
        </p:spPr>
        <p:txBody>
          <a:bodyPr/>
          <a:lstStyle>
            <a:lvl1pPr>
              <a:defRPr>
                <a:solidFill>
                  <a:schemeClr val="tx2">
                    <a:lumMod val="75000"/>
                  </a:schemeClr>
                </a:solidFill>
              </a:defRPr>
            </a:lvl1pPr>
            <a:lvl2pPr>
              <a:defRPr>
                <a:solidFill>
                  <a:schemeClr val="tx2">
                    <a:lumMod val="75000"/>
                  </a:schemeClr>
                </a:solidFill>
              </a:defRPr>
            </a:lvl2pPr>
            <a:lvl3pPr>
              <a:defRPr>
                <a:solidFill>
                  <a:schemeClr val="tx2">
                    <a:lumMod val="75000"/>
                  </a:schemeClr>
                </a:solidFill>
              </a:defRPr>
            </a:lvl3pPr>
            <a:lvl4pPr>
              <a:defRPr>
                <a:solidFill>
                  <a:schemeClr val="tx2">
                    <a:lumMod val="75000"/>
                  </a:schemeClr>
                </a:solidFill>
              </a:defRPr>
            </a:lvl4pPr>
            <a:lvl5pPr>
              <a:defRPr>
                <a:solidFill>
                  <a:schemeClr val="tx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pic>
        <p:nvPicPr>
          <p:cNvPr id="10" name="Picture 9">
            <a:extLst>
              <a:ext uri="{FF2B5EF4-FFF2-40B4-BE49-F238E27FC236}">
                <a16:creationId xmlns:a16="http://schemas.microsoft.com/office/drawing/2014/main" id="{FF2A514D-083D-448E-88D5-559FF8A157F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68743" y="6415450"/>
            <a:ext cx="755545" cy="341680"/>
          </a:xfrm>
          <a:prstGeom prst="rect">
            <a:avLst/>
          </a:prstGeom>
        </p:spPr>
      </p:pic>
    </p:spTree>
    <p:extLst>
      <p:ext uri="{BB962C8B-B14F-4D97-AF65-F5344CB8AC3E}">
        <p14:creationId xmlns:p14="http://schemas.microsoft.com/office/powerpoint/2010/main" val="4082406209"/>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Custom Layout">
    <p:bg>
      <p:bgPr>
        <a:solidFill>
          <a:srgbClr val="002E38"/>
        </a:solidFill>
        <a:effectLst/>
      </p:bgPr>
    </p:bg>
    <p:spTree>
      <p:nvGrpSpPr>
        <p:cNvPr id="1" name=""/>
        <p:cNvGrpSpPr/>
        <p:nvPr/>
      </p:nvGrpSpPr>
      <p:grpSpPr>
        <a:xfrm>
          <a:off x="0" y="0"/>
          <a:ext cx="0" cy="0"/>
          <a:chOff x="0" y="0"/>
          <a:chExt cx="0" cy="0"/>
        </a:xfrm>
      </p:grpSpPr>
      <p:sp>
        <p:nvSpPr>
          <p:cNvPr id="5" name="Shape 35">
            <a:extLst>
              <a:ext uri="{FF2B5EF4-FFF2-40B4-BE49-F238E27FC236}">
                <a16:creationId xmlns:a16="http://schemas.microsoft.com/office/drawing/2014/main" id="{FFC42DD7-1B01-4240-B3D9-BCABDF47BCDC}"/>
              </a:ext>
            </a:extLst>
          </p:cNvPr>
          <p:cNvSpPr txBox="1">
            <a:spLocks noGrp="1"/>
          </p:cNvSpPr>
          <p:nvPr>
            <p:ph type="title"/>
          </p:nvPr>
        </p:nvSpPr>
        <p:spPr>
          <a:xfrm>
            <a:off x="345873" y="767333"/>
            <a:ext cx="2705237" cy="5308000"/>
          </a:xfrm>
          <a:prstGeom prst="rect">
            <a:avLst/>
          </a:prstGeom>
          <a:noFill/>
        </p:spPr>
        <p:txBody>
          <a:bodyPr lIns="91425" tIns="91425" rIns="91425" bIns="91425" anchor="t" anchorCtr="0"/>
          <a:lstStyle>
            <a:lvl1pPr marL="0" lvl="0" indent="0">
              <a:spcBef>
                <a:spcPts val="0"/>
              </a:spcBef>
              <a:defRPr b="0" i="0" baseline="0">
                <a:latin typeface="+mj-lt"/>
                <a:cs typeface="Arial" panose="020B0604020202020204" pitchFamily="34" charset="0"/>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r>
              <a:rPr lang="en-US"/>
              <a:t>Click to edit Master title style</a:t>
            </a:r>
            <a:endParaRPr/>
          </a:p>
        </p:txBody>
      </p:sp>
      <p:sp>
        <p:nvSpPr>
          <p:cNvPr id="3" name="Content Placeholder 2">
            <a:extLst>
              <a:ext uri="{FF2B5EF4-FFF2-40B4-BE49-F238E27FC236}">
                <a16:creationId xmlns:a16="http://schemas.microsoft.com/office/drawing/2014/main" id="{555768F6-4556-429B-91CC-E16E3D0070C7}"/>
              </a:ext>
            </a:extLst>
          </p:cNvPr>
          <p:cNvSpPr>
            <a:spLocks noGrp="1"/>
          </p:cNvSpPr>
          <p:nvPr>
            <p:ph sz="quarter" idx="10"/>
          </p:nvPr>
        </p:nvSpPr>
        <p:spPr>
          <a:xfrm>
            <a:off x="4236098" y="766763"/>
            <a:ext cx="7638022" cy="53080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8" name="Shape 8">
            <a:extLst>
              <a:ext uri="{FF2B5EF4-FFF2-40B4-BE49-F238E27FC236}">
                <a16:creationId xmlns:a16="http://schemas.microsoft.com/office/drawing/2014/main" id="{0C7D098E-885D-4128-9DA0-B4513CAE94A8}"/>
              </a:ext>
            </a:extLst>
          </p:cNvPr>
          <p:cNvSpPr txBox="1">
            <a:spLocks noGrp="1"/>
          </p:cNvSpPr>
          <p:nvPr>
            <p:ph type="sldNum" idx="12"/>
          </p:nvPr>
        </p:nvSpPr>
        <p:spPr>
          <a:xfrm>
            <a:off x="298577" y="6242180"/>
            <a:ext cx="792000" cy="252000"/>
          </a:xfrm>
          <a:prstGeom prst="rect">
            <a:avLst/>
          </a:prstGeom>
          <a:noFill/>
          <a:ln>
            <a:noFill/>
          </a:ln>
        </p:spPr>
        <p:txBody>
          <a:bodyPr lIns="91425" tIns="91425" rIns="91425" bIns="91425" anchor="ctr" anchorCtr="0">
            <a:noAutofit/>
          </a:bodyPr>
          <a:lstStyle>
            <a:lvl1pPr algn="l">
              <a:defRPr sz="1200">
                <a:solidFill>
                  <a:schemeClr val="bg1"/>
                </a:solidFill>
              </a:defRPr>
            </a:lvl1pPr>
          </a:lstStyle>
          <a:p>
            <a:fld id="{00000000-1234-1234-1234-123412341234}" type="slidenum">
              <a:rPr lang="en" smtClean="0">
                <a:ea typeface="Nunito Sans"/>
                <a:cs typeface="Nunito Sans"/>
                <a:sym typeface="Nunito Sans"/>
              </a:rPr>
              <a:pPr/>
              <a:t>‹#›</a:t>
            </a:fld>
            <a:endParaRPr lang="en">
              <a:latin typeface="Nunito Sans"/>
              <a:ea typeface="Nunito Sans"/>
              <a:cs typeface="Nunito Sans"/>
              <a:sym typeface="Nunito Sans"/>
            </a:endParaRPr>
          </a:p>
        </p:txBody>
      </p:sp>
      <p:pic>
        <p:nvPicPr>
          <p:cNvPr id="6" name="Picture 5">
            <a:extLst>
              <a:ext uri="{FF2B5EF4-FFF2-40B4-BE49-F238E27FC236}">
                <a16:creationId xmlns:a16="http://schemas.microsoft.com/office/drawing/2014/main" id="{AE454D8F-91FB-4660-AC67-6264D744617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59945"/>
          <a:stretch/>
        </p:blipFill>
        <p:spPr>
          <a:xfrm>
            <a:off x="11117327" y="6382139"/>
            <a:ext cx="883149" cy="475861"/>
          </a:xfrm>
          <a:prstGeom prst="rect">
            <a:avLst/>
          </a:prstGeom>
        </p:spPr>
      </p:pic>
    </p:spTree>
    <p:extLst>
      <p:ext uri="{BB962C8B-B14F-4D97-AF65-F5344CB8AC3E}">
        <p14:creationId xmlns:p14="http://schemas.microsoft.com/office/powerpoint/2010/main" val="2496383514"/>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_Custom Layout">
    <p:bg>
      <p:bgPr>
        <a:solidFill>
          <a:schemeClr val="accent1"/>
        </a:solidFill>
        <a:effectLst/>
      </p:bgPr>
    </p:bg>
    <p:spTree>
      <p:nvGrpSpPr>
        <p:cNvPr id="1" name=""/>
        <p:cNvGrpSpPr/>
        <p:nvPr/>
      </p:nvGrpSpPr>
      <p:grpSpPr>
        <a:xfrm>
          <a:off x="0" y="0"/>
          <a:ext cx="0" cy="0"/>
          <a:chOff x="0" y="0"/>
          <a:chExt cx="0" cy="0"/>
        </a:xfrm>
      </p:grpSpPr>
      <p:sp>
        <p:nvSpPr>
          <p:cNvPr id="5" name="Shape 35">
            <a:extLst>
              <a:ext uri="{FF2B5EF4-FFF2-40B4-BE49-F238E27FC236}">
                <a16:creationId xmlns:a16="http://schemas.microsoft.com/office/drawing/2014/main" id="{FFC42DD7-1B01-4240-B3D9-BCABDF47BCDC}"/>
              </a:ext>
            </a:extLst>
          </p:cNvPr>
          <p:cNvSpPr txBox="1">
            <a:spLocks noGrp="1"/>
          </p:cNvSpPr>
          <p:nvPr>
            <p:ph type="title"/>
          </p:nvPr>
        </p:nvSpPr>
        <p:spPr>
          <a:xfrm>
            <a:off x="345873" y="767333"/>
            <a:ext cx="2705237" cy="5308000"/>
          </a:xfrm>
          <a:prstGeom prst="rect">
            <a:avLst/>
          </a:prstGeom>
          <a:noFill/>
        </p:spPr>
        <p:txBody>
          <a:bodyPr lIns="91425" tIns="91425" rIns="91425" bIns="91425" anchor="t" anchorCtr="0"/>
          <a:lstStyle>
            <a:lvl1pPr marL="0" lvl="0" indent="0">
              <a:spcBef>
                <a:spcPts val="0"/>
              </a:spcBef>
              <a:defRPr b="0" i="0" baseline="0">
                <a:latin typeface="+mj-lt"/>
                <a:cs typeface="Arial" panose="020B0604020202020204" pitchFamily="34" charset="0"/>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r>
              <a:rPr lang="en-US"/>
              <a:t>Click to edit Master title style</a:t>
            </a:r>
            <a:endParaRPr/>
          </a:p>
        </p:txBody>
      </p:sp>
      <p:sp>
        <p:nvSpPr>
          <p:cNvPr id="3" name="Content Placeholder 2">
            <a:extLst>
              <a:ext uri="{FF2B5EF4-FFF2-40B4-BE49-F238E27FC236}">
                <a16:creationId xmlns:a16="http://schemas.microsoft.com/office/drawing/2014/main" id="{555768F6-4556-429B-91CC-E16E3D0070C7}"/>
              </a:ext>
            </a:extLst>
          </p:cNvPr>
          <p:cNvSpPr>
            <a:spLocks noGrp="1"/>
          </p:cNvSpPr>
          <p:nvPr>
            <p:ph sz="quarter" idx="10"/>
          </p:nvPr>
        </p:nvSpPr>
        <p:spPr>
          <a:xfrm>
            <a:off x="4236098" y="766763"/>
            <a:ext cx="7638022" cy="53080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8" name="Shape 8">
            <a:extLst>
              <a:ext uri="{FF2B5EF4-FFF2-40B4-BE49-F238E27FC236}">
                <a16:creationId xmlns:a16="http://schemas.microsoft.com/office/drawing/2014/main" id="{0C7D098E-885D-4128-9DA0-B4513CAE94A8}"/>
              </a:ext>
            </a:extLst>
          </p:cNvPr>
          <p:cNvSpPr txBox="1">
            <a:spLocks noGrp="1"/>
          </p:cNvSpPr>
          <p:nvPr>
            <p:ph type="sldNum" idx="12"/>
          </p:nvPr>
        </p:nvSpPr>
        <p:spPr>
          <a:xfrm>
            <a:off x="298577" y="6242180"/>
            <a:ext cx="792000" cy="252000"/>
          </a:xfrm>
          <a:prstGeom prst="rect">
            <a:avLst/>
          </a:prstGeom>
          <a:noFill/>
          <a:ln>
            <a:noFill/>
          </a:ln>
        </p:spPr>
        <p:txBody>
          <a:bodyPr lIns="91425" tIns="91425" rIns="91425" bIns="91425" anchor="ctr" anchorCtr="0">
            <a:noAutofit/>
          </a:bodyPr>
          <a:lstStyle>
            <a:lvl1pPr algn="l">
              <a:defRPr sz="1200">
                <a:solidFill>
                  <a:schemeClr val="bg1"/>
                </a:solidFill>
              </a:defRPr>
            </a:lvl1pPr>
          </a:lstStyle>
          <a:p>
            <a:fld id="{00000000-1234-1234-1234-123412341234}" type="slidenum">
              <a:rPr lang="en" smtClean="0">
                <a:ea typeface="Nunito Sans"/>
                <a:cs typeface="Nunito Sans"/>
                <a:sym typeface="Nunito Sans"/>
              </a:rPr>
              <a:pPr/>
              <a:t>‹#›</a:t>
            </a:fld>
            <a:endParaRPr lang="en">
              <a:latin typeface="Nunito Sans"/>
              <a:ea typeface="Nunito Sans"/>
              <a:cs typeface="Nunito Sans"/>
              <a:sym typeface="Nunito Sans"/>
            </a:endParaRPr>
          </a:p>
        </p:txBody>
      </p:sp>
      <p:pic>
        <p:nvPicPr>
          <p:cNvPr id="7" name="Picture 6">
            <a:extLst>
              <a:ext uri="{FF2B5EF4-FFF2-40B4-BE49-F238E27FC236}">
                <a16:creationId xmlns:a16="http://schemas.microsoft.com/office/drawing/2014/main" id="{DB58D898-4388-41EA-BE52-F0C58FF130F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59945"/>
          <a:stretch/>
        </p:blipFill>
        <p:spPr>
          <a:xfrm>
            <a:off x="11117327" y="6382139"/>
            <a:ext cx="883149" cy="475861"/>
          </a:xfrm>
          <a:prstGeom prst="rect">
            <a:avLst/>
          </a:prstGeom>
        </p:spPr>
      </p:pic>
    </p:spTree>
    <p:extLst>
      <p:ext uri="{BB962C8B-B14F-4D97-AF65-F5344CB8AC3E}">
        <p14:creationId xmlns:p14="http://schemas.microsoft.com/office/powerpoint/2010/main" val="1311918320"/>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 1 column half - Dark Teal">
    <p:bg>
      <p:bgPr>
        <a:solidFill>
          <a:srgbClr val="002E38"/>
        </a:solidFill>
        <a:effectLst/>
      </p:bgPr>
    </p:bg>
    <p:spTree>
      <p:nvGrpSpPr>
        <p:cNvPr id="1" name="Shape 59"/>
        <p:cNvGrpSpPr/>
        <p:nvPr/>
      </p:nvGrpSpPr>
      <p:grpSpPr>
        <a:xfrm>
          <a:off x="0" y="0"/>
          <a:ext cx="0" cy="0"/>
          <a:chOff x="0" y="0"/>
          <a:chExt cx="0" cy="0"/>
        </a:xfrm>
      </p:grpSpPr>
      <p:sp>
        <p:nvSpPr>
          <p:cNvPr id="60" name="Shape 60"/>
          <p:cNvSpPr/>
          <p:nvPr/>
        </p:nvSpPr>
        <p:spPr>
          <a:xfrm flipH="1">
            <a:off x="-917" y="0"/>
            <a:ext cx="6100800" cy="6858000"/>
          </a:xfrm>
          <a:prstGeom prst="rect">
            <a:avLst/>
          </a:prstGeom>
          <a:solidFill>
            <a:srgbClr val="FFFFFF"/>
          </a:solidFill>
          <a:ln>
            <a:noFill/>
          </a:ln>
        </p:spPr>
        <p:txBody>
          <a:bodyPr lIns="121900" tIns="121900" rIns="121900" bIns="121900" anchor="ctr" anchorCtr="0">
            <a:noAutofit/>
          </a:bodyPr>
          <a:lstStyle/>
          <a:p>
            <a:pPr lvl="0">
              <a:spcBef>
                <a:spcPts val="0"/>
              </a:spcBef>
              <a:buNone/>
            </a:pPr>
            <a:endParaRPr sz="2400"/>
          </a:p>
        </p:txBody>
      </p:sp>
      <p:sp>
        <p:nvSpPr>
          <p:cNvPr id="62" name="Shape 62"/>
          <p:cNvSpPr txBox="1">
            <a:spLocks noGrp="1"/>
          </p:cNvSpPr>
          <p:nvPr>
            <p:ph type="title"/>
          </p:nvPr>
        </p:nvSpPr>
        <p:spPr>
          <a:xfrm>
            <a:off x="362033" y="767333"/>
            <a:ext cx="5026761" cy="1298000"/>
          </a:xfrm>
          <a:prstGeom prst="rect">
            <a:avLst/>
          </a:prstGeom>
        </p:spPr>
        <p:txBody>
          <a:bodyPr lIns="91425" tIns="91425" rIns="91425" bIns="91425" anchor="b" anchorCtr="0">
            <a:normAutofit/>
          </a:bodyPr>
          <a:lstStyle>
            <a:lvl1pPr marL="0" lvl="0" indent="0" rtl="0">
              <a:spcBef>
                <a:spcPts val="0"/>
              </a:spcBef>
              <a:buClr>
                <a:srgbClr val="F67031"/>
              </a:buClr>
              <a:defRPr sz="3200" b="0" i="0">
                <a:solidFill>
                  <a:srgbClr val="DB5D00"/>
                </a:solidFill>
                <a:latin typeface="+mj-lt"/>
                <a:cs typeface="Arial" panose="020B0604020202020204" pitchFamily="34" charset="0"/>
              </a:defRPr>
            </a:lvl1pPr>
            <a:lvl2pPr lvl="1" rtl="0">
              <a:spcBef>
                <a:spcPts val="0"/>
              </a:spcBef>
              <a:buClr>
                <a:srgbClr val="F67031"/>
              </a:buClr>
              <a:defRPr>
                <a:solidFill>
                  <a:srgbClr val="F67031"/>
                </a:solidFill>
              </a:defRPr>
            </a:lvl2pPr>
            <a:lvl3pPr lvl="2" rtl="0">
              <a:spcBef>
                <a:spcPts val="0"/>
              </a:spcBef>
              <a:buClr>
                <a:srgbClr val="F67031"/>
              </a:buClr>
              <a:defRPr>
                <a:solidFill>
                  <a:srgbClr val="F67031"/>
                </a:solidFill>
              </a:defRPr>
            </a:lvl3pPr>
            <a:lvl4pPr lvl="3" rtl="0">
              <a:spcBef>
                <a:spcPts val="0"/>
              </a:spcBef>
              <a:buClr>
                <a:srgbClr val="F67031"/>
              </a:buClr>
              <a:defRPr>
                <a:solidFill>
                  <a:srgbClr val="F67031"/>
                </a:solidFill>
              </a:defRPr>
            </a:lvl4pPr>
            <a:lvl5pPr lvl="4" rtl="0">
              <a:spcBef>
                <a:spcPts val="0"/>
              </a:spcBef>
              <a:buClr>
                <a:srgbClr val="F67031"/>
              </a:buClr>
              <a:defRPr>
                <a:solidFill>
                  <a:srgbClr val="F67031"/>
                </a:solidFill>
              </a:defRPr>
            </a:lvl5pPr>
            <a:lvl6pPr lvl="5" rtl="0">
              <a:spcBef>
                <a:spcPts val="0"/>
              </a:spcBef>
              <a:buClr>
                <a:srgbClr val="F67031"/>
              </a:buClr>
              <a:defRPr>
                <a:solidFill>
                  <a:srgbClr val="F67031"/>
                </a:solidFill>
              </a:defRPr>
            </a:lvl6pPr>
            <a:lvl7pPr lvl="6" rtl="0">
              <a:spcBef>
                <a:spcPts val="0"/>
              </a:spcBef>
              <a:buClr>
                <a:srgbClr val="F67031"/>
              </a:buClr>
              <a:defRPr>
                <a:solidFill>
                  <a:srgbClr val="F67031"/>
                </a:solidFill>
              </a:defRPr>
            </a:lvl7pPr>
            <a:lvl8pPr lvl="7" rtl="0">
              <a:spcBef>
                <a:spcPts val="0"/>
              </a:spcBef>
              <a:buClr>
                <a:srgbClr val="F67031"/>
              </a:buClr>
              <a:defRPr>
                <a:solidFill>
                  <a:srgbClr val="F67031"/>
                </a:solidFill>
              </a:defRPr>
            </a:lvl8pPr>
            <a:lvl9pPr lvl="8" rtl="0">
              <a:spcBef>
                <a:spcPts val="0"/>
              </a:spcBef>
              <a:buClr>
                <a:srgbClr val="F67031"/>
              </a:buClr>
              <a:defRPr>
                <a:solidFill>
                  <a:srgbClr val="F67031"/>
                </a:solidFill>
              </a:defRPr>
            </a:lvl9pPr>
          </a:lstStyle>
          <a:p>
            <a:r>
              <a:rPr lang="en-US"/>
              <a:t>Click to edit Master title style</a:t>
            </a:r>
            <a:endParaRPr/>
          </a:p>
        </p:txBody>
      </p:sp>
      <p:sp>
        <p:nvSpPr>
          <p:cNvPr id="64" name="Shape 64"/>
          <p:cNvSpPr txBox="1">
            <a:spLocks noGrp="1"/>
          </p:cNvSpPr>
          <p:nvPr>
            <p:ph type="body" idx="1"/>
          </p:nvPr>
        </p:nvSpPr>
        <p:spPr>
          <a:xfrm>
            <a:off x="362033" y="2131467"/>
            <a:ext cx="5026761" cy="3943600"/>
          </a:xfrm>
          <a:prstGeom prst="rect">
            <a:avLst/>
          </a:prstGeom>
        </p:spPr>
        <p:txBody>
          <a:bodyPr lIns="91425" tIns="91425" rIns="91425" bIns="91425" anchor="t" anchorCtr="0">
            <a:normAutofit/>
          </a:bodyPr>
          <a:lstStyle>
            <a:lvl1pPr marL="0" lvl="0" indent="0" rtl="0">
              <a:spcBef>
                <a:spcPts val="0"/>
              </a:spcBef>
              <a:buSzPct val="100000"/>
              <a:buNone/>
              <a:defRPr sz="1800" b="0" i="0">
                <a:solidFill>
                  <a:schemeClr val="bg2">
                    <a:lumMod val="25000"/>
                  </a:schemeClr>
                </a:solidFill>
                <a:latin typeface="+mn-lt"/>
              </a:defRPr>
            </a:lvl1pPr>
            <a:lvl2pPr lvl="1" rtl="0">
              <a:spcBef>
                <a:spcPts val="0"/>
              </a:spcBef>
              <a:buSzPct val="100000"/>
              <a:defRPr sz="1600"/>
            </a:lvl2pPr>
            <a:lvl3pPr lvl="2" rtl="0">
              <a:spcBef>
                <a:spcPts val="0"/>
              </a:spcBef>
              <a:buSzPct val="100000"/>
              <a:defRPr sz="1600"/>
            </a:lvl3pPr>
            <a:lvl4pPr lvl="3" rtl="0">
              <a:spcBef>
                <a:spcPts val="0"/>
              </a:spcBef>
              <a:buSzPct val="100000"/>
              <a:defRPr sz="1600"/>
            </a:lvl4pPr>
            <a:lvl5pPr lvl="4" rtl="0">
              <a:spcBef>
                <a:spcPts val="0"/>
              </a:spcBef>
              <a:buSzPct val="100000"/>
              <a:defRPr sz="1600"/>
            </a:lvl5pPr>
            <a:lvl6pPr lvl="5" rtl="0">
              <a:spcBef>
                <a:spcPts val="0"/>
              </a:spcBef>
              <a:buSzPct val="100000"/>
              <a:defRPr sz="1600"/>
            </a:lvl6pPr>
            <a:lvl7pPr lvl="6" rtl="0">
              <a:spcBef>
                <a:spcPts val="0"/>
              </a:spcBef>
              <a:buSzPct val="100000"/>
              <a:defRPr sz="1600"/>
            </a:lvl7pPr>
            <a:lvl8pPr lvl="7" rtl="0">
              <a:spcBef>
                <a:spcPts val="0"/>
              </a:spcBef>
              <a:buSzPct val="100000"/>
              <a:defRPr sz="1600"/>
            </a:lvl8pPr>
            <a:lvl9pPr lvl="8" rtl="0">
              <a:spcBef>
                <a:spcPts val="0"/>
              </a:spcBef>
              <a:buSzPct val="100000"/>
              <a:defRPr sz="1600"/>
            </a:lvl9pPr>
          </a:lstStyle>
          <a:p>
            <a:pPr lvl="0"/>
            <a:r>
              <a:rPr lang="en-US"/>
              <a:t>Click to edit Master text styles</a:t>
            </a:r>
          </a:p>
        </p:txBody>
      </p:sp>
      <p:pic>
        <p:nvPicPr>
          <p:cNvPr id="6" name="Picture 5">
            <a:extLst>
              <a:ext uri="{FF2B5EF4-FFF2-40B4-BE49-F238E27FC236}">
                <a16:creationId xmlns:a16="http://schemas.microsoft.com/office/drawing/2014/main" id="{27BF58FA-C379-40D6-B1F6-E699B6F8D2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555" y="6217130"/>
            <a:ext cx="1194085" cy="540000"/>
          </a:xfrm>
          <a:prstGeom prst="rect">
            <a:avLst/>
          </a:prstGeom>
        </p:spPr>
      </p:pic>
      <p:pic>
        <p:nvPicPr>
          <p:cNvPr id="7" name="Picture 6">
            <a:extLst>
              <a:ext uri="{FF2B5EF4-FFF2-40B4-BE49-F238E27FC236}">
                <a16:creationId xmlns:a16="http://schemas.microsoft.com/office/drawing/2014/main" id="{7F767842-EDF2-40B6-9076-82E3C46025E2}"/>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r="59945"/>
          <a:stretch/>
        </p:blipFill>
        <p:spPr>
          <a:xfrm>
            <a:off x="11117327" y="6382139"/>
            <a:ext cx="883149" cy="475861"/>
          </a:xfrm>
          <a:prstGeom prst="rect">
            <a:avLst/>
          </a:prstGeom>
        </p:spPr>
      </p:pic>
    </p:spTree>
    <p:extLst>
      <p:ext uri="{BB962C8B-B14F-4D97-AF65-F5344CB8AC3E}">
        <p14:creationId xmlns:p14="http://schemas.microsoft.com/office/powerpoint/2010/main" val="2802909195"/>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 1 column half - Orange">
    <p:bg>
      <p:bgPr>
        <a:solidFill>
          <a:schemeClr val="accent1"/>
        </a:solidFill>
        <a:effectLst/>
      </p:bgPr>
    </p:bg>
    <p:spTree>
      <p:nvGrpSpPr>
        <p:cNvPr id="1" name="Shape 59"/>
        <p:cNvGrpSpPr/>
        <p:nvPr/>
      </p:nvGrpSpPr>
      <p:grpSpPr>
        <a:xfrm>
          <a:off x="0" y="0"/>
          <a:ext cx="0" cy="0"/>
          <a:chOff x="0" y="0"/>
          <a:chExt cx="0" cy="0"/>
        </a:xfrm>
      </p:grpSpPr>
      <p:sp>
        <p:nvSpPr>
          <p:cNvPr id="60" name="Shape 60"/>
          <p:cNvSpPr/>
          <p:nvPr/>
        </p:nvSpPr>
        <p:spPr>
          <a:xfrm flipH="1">
            <a:off x="-917" y="0"/>
            <a:ext cx="6100800" cy="6858000"/>
          </a:xfrm>
          <a:prstGeom prst="rect">
            <a:avLst/>
          </a:prstGeom>
          <a:solidFill>
            <a:srgbClr val="FFFFFF"/>
          </a:solidFill>
          <a:ln>
            <a:noFill/>
          </a:ln>
        </p:spPr>
        <p:txBody>
          <a:bodyPr lIns="121900" tIns="121900" rIns="121900" bIns="121900" anchor="ctr" anchorCtr="0">
            <a:noAutofit/>
          </a:bodyPr>
          <a:lstStyle/>
          <a:p>
            <a:pPr lvl="0">
              <a:spcBef>
                <a:spcPts val="0"/>
              </a:spcBef>
              <a:buNone/>
            </a:pPr>
            <a:endParaRPr sz="2400"/>
          </a:p>
        </p:txBody>
      </p:sp>
      <p:sp>
        <p:nvSpPr>
          <p:cNvPr id="62" name="Shape 62"/>
          <p:cNvSpPr txBox="1">
            <a:spLocks noGrp="1"/>
          </p:cNvSpPr>
          <p:nvPr>
            <p:ph type="title"/>
          </p:nvPr>
        </p:nvSpPr>
        <p:spPr>
          <a:xfrm>
            <a:off x="362033" y="767333"/>
            <a:ext cx="5026761" cy="1298000"/>
          </a:xfrm>
          <a:prstGeom prst="rect">
            <a:avLst/>
          </a:prstGeom>
        </p:spPr>
        <p:txBody>
          <a:bodyPr lIns="91425" tIns="91425" rIns="91425" bIns="91425" anchor="b" anchorCtr="0">
            <a:normAutofit/>
          </a:bodyPr>
          <a:lstStyle>
            <a:lvl1pPr marL="0" lvl="0" indent="0" rtl="0">
              <a:spcBef>
                <a:spcPts val="0"/>
              </a:spcBef>
              <a:buClr>
                <a:srgbClr val="F67031"/>
              </a:buClr>
              <a:defRPr sz="3200" b="0" i="0">
                <a:solidFill>
                  <a:srgbClr val="DB5D00"/>
                </a:solidFill>
                <a:latin typeface="+mj-lt"/>
                <a:cs typeface="Arial" panose="020B0604020202020204" pitchFamily="34" charset="0"/>
              </a:defRPr>
            </a:lvl1pPr>
            <a:lvl2pPr lvl="1" rtl="0">
              <a:spcBef>
                <a:spcPts val="0"/>
              </a:spcBef>
              <a:buClr>
                <a:srgbClr val="F67031"/>
              </a:buClr>
              <a:defRPr>
                <a:solidFill>
                  <a:srgbClr val="F67031"/>
                </a:solidFill>
              </a:defRPr>
            </a:lvl2pPr>
            <a:lvl3pPr lvl="2" rtl="0">
              <a:spcBef>
                <a:spcPts val="0"/>
              </a:spcBef>
              <a:buClr>
                <a:srgbClr val="F67031"/>
              </a:buClr>
              <a:defRPr>
                <a:solidFill>
                  <a:srgbClr val="F67031"/>
                </a:solidFill>
              </a:defRPr>
            </a:lvl3pPr>
            <a:lvl4pPr lvl="3" rtl="0">
              <a:spcBef>
                <a:spcPts val="0"/>
              </a:spcBef>
              <a:buClr>
                <a:srgbClr val="F67031"/>
              </a:buClr>
              <a:defRPr>
                <a:solidFill>
                  <a:srgbClr val="F67031"/>
                </a:solidFill>
              </a:defRPr>
            </a:lvl4pPr>
            <a:lvl5pPr lvl="4" rtl="0">
              <a:spcBef>
                <a:spcPts val="0"/>
              </a:spcBef>
              <a:buClr>
                <a:srgbClr val="F67031"/>
              </a:buClr>
              <a:defRPr>
                <a:solidFill>
                  <a:srgbClr val="F67031"/>
                </a:solidFill>
              </a:defRPr>
            </a:lvl5pPr>
            <a:lvl6pPr lvl="5" rtl="0">
              <a:spcBef>
                <a:spcPts val="0"/>
              </a:spcBef>
              <a:buClr>
                <a:srgbClr val="F67031"/>
              </a:buClr>
              <a:defRPr>
                <a:solidFill>
                  <a:srgbClr val="F67031"/>
                </a:solidFill>
              </a:defRPr>
            </a:lvl6pPr>
            <a:lvl7pPr lvl="6" rtl="0">
              <a:spcBef>
                <a:spcPts val="0"/>
              </a:spcBef>
              <a:buClr>
                <a:srgbClr val="F67031"/>
              </a:buClr>
              <a:defRPr>
                <a:solidFill>
                  <a:srgbClr val="F67031"/>
                </a:solidFill>
              </a:defRPr>
            </a:lvl7pPr>
            <a:lvl8pPr lvl="7" rtl="0">
              <a:spcBef>
                <a:spcPts val="0"/>
              </a:spcBef>
              <a:buClr>
                <a:srgbClr val="F67031"/>
              </a:buClr>
              <a:defRPr>
                <a:solidFill>
                  <a:srgbClr val="F67031"/>
                </a:solidFill>
              </a:defRPr>
            </a:lvl8pPr>
            <a:lvl9pPr lvl="8" rtl="0">
              <a:spcBef>
                <a:spcPts val="0"/>
              </a:spcBef>
              <a:buClr>
                <a:srgbClr val="F67031"/>
              </a:buClr>
              <a:defRPr>
                <a:solidFill>
                  <a:srgbClr val="F67031"/>
                </a:solidFill>
              </a:defRPr>
            </a:lvl9pPr>
          </a:lstStyle>
          <a:p>
            <a:r>
              <a:rPr lang="en-US"/>
              <a:t>Click to edit Master title style</a:t>
            </a:r>
            <a:endParaRPr/>
          </a:p>
        </p:txBody>
      </p:sp>
      <p:sp>
        <p:nvSpPr>
          <p:cNvPr id="64" name="Shape 64"/>
          <p:cNvSpPr txBox="1">
            <a:spLocks noGrp="1"/>
          </p:cNvSpPr>
          <p:nvPr>
            <p:ph type="body" idx="1"/>
          </p:nvPr>
        </p:nvSpPr>
        <p:spPr>
          <a:xfrm>
            <a:off x="362033" y="2131467"/>
            <a:ext cx="5026761" cy="3943600"/>
          </a:xfrm>
          <a:prstGeom prst="rect">
            <a:avLst/>
          </a:prstGeom>
        </p:spPr>
        <p:txBody>
          <a:bodyPr lIns="91425" tIns="91425" rIns="91425" bIns="91425" anchor="t" anchorCtr="0">
            <a:normAutofit/>
          </a:bodyPr>
          <a:lstStyle>
            <a:lvl1pPr marL="0" lvl="0" indent="0" rtl="0">
              <a:spcBef>
                <a:spcPts val="0"/>
              </a:spcBef>
              <a:buSzPct val="100000"/>
              <a:buNone/>
              <a:defRPr sz="1800" b="0" i="0">
                <a:solidFill>
                  <a:schemeClr val="bg2">
                    <a:lumMod val="25000"/>
                  </a:schemeClr>
                </a:solidFill>
                <a:latin typeface="+mn-lt"/>
              </a:defRPr>
            </a:lvl1pPr>
            <a:lvl2pPr lvl="1" rtl="0">
              <a:spcBef>
                <a:spcPts val="0"/>
              </a:spcBef>
              <a:buSzPct val="100000"/>
              <a:defRPr sz="1600"/>
            </a:lvl2pPr>
            <a:lvl3pPr lvl="2" rtl="0">
              <a:spcBef>
                <a:spcPts val="0"/>
              </a:spcBef>
              <a:buSzPct val="100000"/>
              <a:defRPr sz="1600"/>
            </a:lvl3pPr>
            <a:lvl4pPr lvl="3" rtl="0">
              <a:spcBef>
                <a:spcPts val="0"/>
              </a:spcBef>
              <a:buSzPct val="100000"/>
              <a:defRPr sz="1600"/>
            </a:lvl4pPr>
            <a:lvl5pPr lvl="4" rtl="0">
              <a:spcBef>
                <a:spcPts val="0"/>
              </a:spcBef>
              <a:buSzPct val="100000"/>
              <a:defRPr sz="1600"/>
            </a:lvl5pPr>
            <a:lvl6pPr lvl="5" rtl="0">
              <a:spcBef>
                <a:spcPts val="0"/>
              </a:spcBef>
              <a:buSzPct val="100000"/>
              <a:defRPr sz="1600"/>
            </a:lvl6pPr>
            <a:lvl7pPr lvl="6" rtl="0">
              <a:spcBef>
                <a:spcPts val="0"/>
              </a:spcBef>
              <a:buSzPct val="100000"/>
              <a:defRPr sz="1600"/>
            </a:lvl7pPr>
            <a:lvl8pPr lvl="7" rtl="0">
              <a:spcBef>
                <a:spcPts val="0"/>
              </a:spcBef>
              <a:buSzPct val="100000"/>
              <a:defRPr sz="1600"/>
            </a:lvl8pPr>
            <a:lvl9pPr lvl="8" rtl="0">
              <a:spcBef>
                <a:spcPts val="0"/>
              </a:spcBef>
              <a:buSzPct val="100000"/>
              <a:defRPr sz="1600"/>
            </a:lvl9pPr>
          </a:lstStyle>
          <a:p>
            <a:pPr lvl="0"/>
            <a:r>
              <a:rPr lang="en-US"/>
              <a:t>Click to edit Master text styles</a:t>
            </a:r>
          </a:p>
        </p:txBody>
      </p:sp>
      <p:pic>
        <p:nvPicPr>
          <p:cNvPr id="6" name="Picture 5">
            <a:extLst>
              <a:ext uri="{FF2B5EF4-FFF2-40B4-BE49-F238E27FC236}">
                <a16:creationId xmlns:a16="http://schemas.microsoft.com/office/drawing/2014/main" id="{27BF58FA-C379-40D6-B1F6-E699B6F8D2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555" y="6217130"/>
            <a:ext cx="1194085" cy="540000"/>
          </a:xfrm>
          <a:prstGeom prst="rect">
            <a:avLst/>
          </a:prstGeom>
        </p:spPr>
      </p:pic>
      <p:pic>
        <p:nvPicPr>
          <p:cNvPr id="7" name="Picture 6">
            <a:extLst>
              <a:ext uri="{FF2B5EF4-FFF2-40B4-BE49-F238E27FC236}">
                <a16:creationId xmlns:a16="http://schemas.microsoft.com/office/drawing/2014/main" id="{5BFEDA37-0165-4FD0-A1D5-598FA9ECB89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r="59945"/>
          <a:stretch/>
        </p:blipFill>
        <p:spPr>
          <a:xfrm>
            <a:off x="11117327" y="6382139"/>
            <a:ext cx="883149" cy="475861"/>
          </a:xfrm>
          <a:prstGeom prst="rect">
            <a:avLst/>
          </a:prstGeom>
        </p:spPr>
      </p:pic>
    </p:spTree>
    <p:extLst>
      <p:ext uri="{BB962C8B-B14F-4D97-AF65-F5344CB8AC3E}">
        <p14:creationId xmlns:p14="http://schemas.microsoft.com/office/powerpoint/2010/main" val="353442013"/>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_Custom Layout">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30" name="Parallelogram 29">
            <a:extLst>
              <a:ext uri="{FF2B5EF4-FFF2-40B4-BE49-F238E27FC236}">
                <a16:creationId xmlns:a16="http://schemas.microsoft.com/office/drawing/2014/main" id="{5FA9E3B7-875F-457A-8D3D-719CEF43F1DA}"/>
              </a:ext>
            </a:extLst>
          </p:cNvPr>
          <p:cNvSpPr/>
          <p:nvPr/>
        </p:nvSpPr>
        <p:spPr>
          <a:xfrm>
            <a:off x="6974794" y="0"/>
            <a:ext cx="1068224" cy="6858000"/>
          </a:xfrm>
          <a:prstGeom prst="parallelogram">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Rectangle 31">
            <a:extLst>
              <a:ext uri="{FF2B5EF4-FFF2-40B4-BE49-F238E27FC236}">
                <a16:creationId xmlns:a16="http://schemas.microsoft.com/office/drawing/2014/main" id="{74F32C6E-8CC6-4FE2-BB72-AE5E967724F7}"/>
              </a:ext>
            </a:extLst>
          </p:cNvPr>
          <p:cNvSpPr/>
          <p:nvPr/>
        </p:nvSpPr>
        <p:spPr>
          <a:xfrm>
            <a:off x="3692696" y="0"/>
            <a:ext cx="4016522"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Rectangle 28">
            <a:extLst>
              <a:ext uri="{FF2B5EF4-FFF2-40B4-BE49-F238E27FC236}">
                <a16:creationId xmlns:a16="http://schemas.microsoft.com/office/drawing/2014/main" id="{AD66C86D-DDE7-4C55-BB1E-C456EE738352}"/>
              </a:ext>
            </a:extLst>
          </p:cNvPr>
          <p:cNvSpPr/>
          <p:nvPr/>
        </p:nvSpPr>
        <p:spPr>
          <a:xfrm>
            <a:off x="-60299" y="0"/>
            <a:ext cx="352941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2">
                  <a:lumMod val="50000"/>
                </a:schemeClr>
              </a:solidFill>
            </a:endParaRPr>
          </a:p>
        </p:txBody>
      </p:sp>
      <p:sp>
        <p:nvSpPr>
          <p:cNvPr id="28" name="Parallelogram 27">
            <a:extLst>
              <a:ext uri="{FF2B5EF4-FFF2-40B4-BE49-F238E27FC236}">
                <a16:creationId xmlns:a16="http://schemas.microsoft.com/office/drawing/2014/main" id="{7D769EB4-3CC4-497B-8DD2-70EA69FFB28D}"/>
              </a:ext>
            </a:extLst>
          </p:cNvPr>
          <p:cNvSpPr/>
          <p:nvPr/>
        </p:nvSpPr>
        <p:spPr>
          <a:xfrm>
            <a:off x="3067941" y="0"/>
            <a:ext cx="1068224" cy="6858000"/>
          </a:xfrm>
          <a:prstGeom prst="parallelogram">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7" name="Content Placeholder 2">
            <a:extLst>
              <a:ext uri="{FF2B5EF4-FFF2-40B4-BE49-F238E27FC236}">
                <a16:creationId xmlns:a16="http://schemas.microsoft.com/office/drawing/2014/main" id="{8ED26EEF-515D-4487-94A7-DA43AE40D532}"/>
              </a:ext>
            </a:extLst>
          </p:cNvPr>
          <p:cNvSpPr>
            <a:spLocks noGrp="1"/>
          </p:cNvSpPr>
          <p:nvPr>
            <p:ph sz="quarter" idx="13"/>
          </p:nvPr>
        </p:nvSpPr>
        <p:spPr>
          <a:xfrm>
            <a:off x="8170694" y="473508"/>
            <a:ext cx="2710953" cy="5705619"/>
          </a:xfrm>
        </p:spPr>
        <p:txBody>
          <a:bodyPr>
            <a:normAutofit/>
          </a:bodyPr>
          <a:lstStyle>
            <a:lvl1pPr marL="0" indent="0">
              <a:buNone/>
              <a:defRPr sz="1600">
                <a:solidFill>
                  <a:schemeClr val="tx2">
                    <a:lumMod val="75000"/>
                  </a:schemeClr>
                </a:solidFill>
              </a:defRPr>
            </a:lvl1pPr>
            <a:lvl2pPr>
              <a:defRPr sz="1800">
                <a:solidFill>
                  <a:schemeClr val="bg2">
                    <a:lumMod val="50000"/>
                  </a:schemeClr>
                </a:solidFill>
              </a:defRPr>
            </a:lvl2pPr>
            <a:lvl3pPr>
              <a:defRPr sz="1800">
                <a:solidFill>
                  <a:schemeClr val="tx2">
                    <a:lumMod val="75000"/>
                  </a:schemeClr>
                </a:solidFill>
              </a:defRPr>
            </a:lvl3pPr>
            <a:lvl4pPr>
              <a:defRPr sz="1800">
                <a:solidFill>
                  <a:schemeClr val="bg2">
                    <a:lumMod val="50000"/>
                  </a:schemeClr>
                </a:solidFill>
              </a:defRPr>
            </a:lvl4pPr>
            <a:lvl5pPr>
              <a:defRPr sz="1800">
                <a:solidFill>
                  <a:schemeClr val="tx2">
                    <a:lumMod val="75000"/>
                  </a:schemeClr>
                </a:solidFill>
              </a:defRPr>
            </a:lvl5pPr>
          </a:lstStyle>
          <a:p>
            <a:pPr lvl="0"/>
            <a:r>
              <a:rPr lang="en-US"/>
              <a:t>Click to edit Master text styles</a:t>
            </a:r>
          </a:p>
        </p:txBody>
      </p:sp>
      <p:sp>
        <p:nvSpPr>
          <p:cNvPr id="38" name="Content Placeholder 2">
            <a:extLst>
              <a:ext uri="{FF2B5EF4-FFF2-40B4-BE49-F238E27FC236}">
                <a16:creationId xmlns:a16="http://schemas.microsoft.com/office/drawing/2014/main" id="{3C885519-9ABB-40EF-AB97-7FE43652C796}"/>
              </a:ext>
            </a:extLst>
          </p:cNvPr>
          <p:cNvSpPr>
            <a:spLocks noGrp="1"/>
          </p:cNvSpPr>
          <p:nvPr>
            <p:ph sz="quarter" idx="14"/>
          </p:nvPr>
        </p:nvSpPr>
        <p:spPr>
          <a:xfrm>
            <a:off x="4263841" y="480580"/>
            <a:ext cx="2710953" cy="5705619"/>
          </a:xfrm>
        </p:spPr>
        <p:txBody>
          <a:bodyPr>
            <a:normAutofit/>
          </a:bodyPr>
          <a:lstStyle>
            <a:lvl1pPr marL="0" indent="0">
              <a:buNone/>
              <a:defRPr sz="1600">
                <a:solidFill>
                  <a:schemeClr val="tx2">
                    <a:lumMod val="75000"/>
                  </a:schemeClr>
                </a:solidFill>
              </a:defRPr>
            </a:lvl1pPr>
            <a:lvl2pPr>
              <a:defRPr sz="1800">
                <a:solidFill>
                  <a:schemeClr val="bg2">
                    <a:lumMod val="50000"/>
                  </a:schemeClr>
                </a:solidFill>
              </a:defRPr>
            </a:lvl2pPr>
            <a:lvl3pPr>
              <a:defRPr sz="1800">
                <a:solidFill>
                  <a:schemeClr val="tx2">
                    <a:lumMod val="75000"/>
                  </a:schemeClr>
                </a:solidFill>
              </a:defRPr>
            </a:lvl3pPr>
            <a:lvl4pPr>
              <a:defRPr sz="1800">
                <a:solidFill>
                  <a:schemeClr val="bg2">
                    <a:lumMod val="50000"/>
                  </a:schemeClr>
                </a:solidFill>
              </a:defRPr>
            </a:lvl4pPr>
            <a:lvl5pPr>
              <a:defRPr sz="1800">
                <a:solidFill>
                  <a:schemeClr val="tx2">
                    <a:lumMod val="75000"/>
                  </a:schemeClr>
                </a:solidFill>
              </a:defRPr>
            </a:lvl5pPr>
          </a:lstStyle>
          <a:p>
            <a:pPr lvl="0"/>
            <a:r>
              <a:rPr lang="en-US"/>
              <a:t>Click to edit Master text styles</a:t>
            </a:r>
          </a:p>
        </p:txBody>
      </p:sp>
      <p:sp>
        <p:nvSpPr>
          <p:cNvPr id="39" name="Content Placeholder 2">
            <a:extLst>
              <a:ext uri="{FF2B5EF4-FFF2-40B4-BE49-F238E27FC236}">
                <a16:creationId xmlns:a16="http://schemas.microsoft.com/office/drawing/2014/main" id="{11007F1F-FAE4-4CE9-8C33-4B7C8C4F1496}"/>
              </a:ext>
            </a:extLst>
          </p:cNvPr>
          <p:cNvSpPr>
            <a:spLocks noGrp="1"/>
          </p:cNvSpPr>
          <p:nvPr>
            <p:ph sz="quarter" idx="15"/>
          </p:nvPr>
        </p:nvSpPr>
        <p:spPr>
          <a:xfrm>
            <a:off x="322957" y="471199"/>
            <a:ext cx="2710953" cy="5705619"/>
          </a:xfrm>
        </p:spPr>
        <p:txBody>
          <a:bodyPr>
            <a:normAutofit/>
          </a:bodyPr>
          <a:lstStyle>
            <a:lvl1pPr marL="0" indent="0">
              <a:buNone/>
              <a:defRPr sz="1600">
                <a:solidFill>
                  <a:schemeClr val="tx2">
                    <a:lumMod val="50000"/>
                  </a:schemeClr>
                </a:solidFill>
              </a:defRPr>
            </a:lvl1pPr>
            <a:lvl2pPr>
              <a:defRPr sz="1800">
                <a:solidFill>
                  <a:schemeClr val="bg2">
                    <a:lumMod val="50000"/>
                  </a:schemeClr>
                </a:solidFill>
              </a:defRPr>
            </a:lvl2pPr>
            <a:lvl3pPr>
              <a:defRPr sz="1800">
                <a:solidFill>
                  <a:schemeClr val="tx2">
                    <a:lumMod val="75000"/>
                  </a:schemeClr>
                </a:solidFill>
              </a:defRPr>
            </a:lvl3pPr>
            <a:lvl4pPr>
              <a:defRPr sz="1800">
                <a:solidFill>
                  <a:schemeClr val="bg2">
                    <a:lumMod val="50000"/>
                  </a:schemeClr>
                </a:solidFill>
              </a:defRPr>
            </a:lvl4pPr>
            <a:lvl5pPr>
              <a:defRPr sz="1800">
                <a:solidFill>
                  <a:schemeClr val="tx2">
                    <a:lumMod val="75000"/>
                  </a:schemeClr>
                </a:solidFill>
              </a:defRPr>
            </a:lvl5pPr>
          </a:lstStyle>
          <a:p>
            <a:pPr lvl="0"/>
            <a:r>
              <a:rPr lang="en-US"/>
              <a:t>Click to edit Master text styles</a:t>
            </a:r>
          </a:p>
        </p:txBody>
      </p:sp>
      <p:pic>
        <p:nvPicPr>
          <p:cNvPr id="12" name="Picture 11">
            <a:extLst>
              <a:ext uri="{FF2B5EF4-FFF2-40B4-BE49-F238E27FC236}">
                <a16:creationId xmlns:a16="http://schemas.microsoft.com/office/drawing/2014/main" id="{06A625AB-E012-419C-9258-39B1A95F7B5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68743" y="6415450"/>
            <a:ext cx="755545" cy="341680"/>
          </a:xfrm>
          <a:prstGeom prst="rect">
            <a:avLst/>
          </a:prstGeom>
        </p:spPr>
      </p:pic>
    </p:spTree>
    <p:extLst>
      <p:ext uri="{BB962C8B-B14F-4D97-AF65-F5344CB8AC3E}">
        <p14:creationId xmlns:p14="http://schemas.microsoft.com/office/powerpoint/2010/main" val="10796102"/>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ustom Layout">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0" name="Parallelogram 29">
            <a:extLst>
              <a:ext uri="{FF2B5EF4-FFF2-40B4-BE49-F238E27FC236}">
                <a16:creationId xmlns:a16="http://schemas.microsoft.com/office/drawing/2014/main" id="{5FA9E3B7-875F-457A-8D3D-719CEF43F1DA}"/>
              </a:ext>
            </a:extLst>
          </p:cNvPr>
          <p:cNvSpPr/>
          <p:nvPr/>
        </p:nvSpPr>
        <p:spPr>
          <a:xfrm>
            <a:off x="6974794" y="0"/>
            <a:ext cx="1068224" cy="6858000"/>
          </a:xfrm>
          <a:prstGeom prst="parallelogram">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Rectangle 31">
            <a:extLst>
              <a:ext uri="{FF2B5EF4-FFF2-40B4-BE49-F238E27FC236}">
                <a16:creationId xmlns:a16="http://schemas.microsoft.com/office/drawing/2014/main" id="{74F32C6E-8CC6-4FE2-BB72-AE5E967724F7}"/>
              </a:ext>
            </a:extLst>
          </p:cNvPr>
          <p:cNvSpPr/>
          <p:nvPr/>
        </p:nvSpPr>
        <p:spPr>
          <a:xfrm>
            <a:off x="3692696" y="0"/>
            <a:ext cx="4016522"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Rectangle 28">
            <a:extLst>
              <a:ext uri="{FF2B5EF4-FFF2-40B4-BE49-F238E27FC236}">
                <a16:creationId xmlns:a16="http://schemas.microsoft.com/office/drawing/2014/main" id="{AD66C86D-DDE7-4C55-BB1E-C456EE738352}"/>
              </a:ext>
            </a:extLst>
          </p:cNvPr>
          <p:cNvSpPr/>
          <p:nvPr/>
        </p:nvSpPr>
        <p:spPr>
          <a:xfrm>
            <a:off x="-60299" y="0"/>
            <a:ext cx="352941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2">
                  <a:lumMod val="50000"/>
                </a:schemeClr>
              </a:solidFill>
            </a:endParaRPr>
          </a:p>
        </p:txBody>
      </p:sp>
      <p:sp>
        <p:nvSpPr>
          <p:cNvPr id="28" name="Parallelogram 27">
            <a:extLst>
              <a:ext uri="{FF2B5EF4-FFF2-40B4-BE49-F238E27FC236}">
                <a16:creationId xmlns:a16="http://schemas.microsoft.com/office/drawing/2014/main" id="{7D769EB4-3CC4-497B-8DD2-70EA69FFB28D}"/>
              </a:ext>
            </a:extLst>
          </p:cNvPr>
          <p:cNvSpPr/>
          <p:nvPr/>
        </p:nvSpPr>
        <p:spPr>
          <a:xfrm>
            <a:off x="3067941" y="0"/>
            <a:ext cx="1068224" cy="6858000"/>
          </a:xfrm>
          <a:prstGeom prst="parallelogram">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7" name="Content Placeholder 2">
            <a:extLst>
              <a:ext uri="{FF2B5EF4-FFF2-40B4-BE49-F238E27FC236}">
                <a16:creationId xmlns:a16="http://schemas.microsoft.com/office/drawing/2014/main" id="{8ED26EEF-515D-4487-94A7-DA43AE40D532}"/>
              </a:ext>
            </a:extLst>
          </p:cNvPr>
          <p:cNvSpPr>
            <a:spLocks noGrp="1"/>
          </p:cNvSpPr>
          <p:nvPr>
            <p:ph sz="quarter" idx="13"/>
          </p:nvPr>
        </p:nvSpPr>
        <p:spPr>
          <a:xfrm>
            <a:off x="8170694" y="473508"/>
            <a:ext cx="2710953" cy="5705619"/>
          </a:xfrm>
        </p:spPr>
        <p:txBody>
          <a:bodyPr>
            <a:normAutofit/>
          </a:bodyPr>
          <a:lstStyle>
            <a:lvl1pPr marL="0" indent="0">
              <a:buNone/>
              <a:defRPr sz="1600">
                <a:solidFill>
                  <a:schemeClr val="tx2">
                    <a:lumMod val="75000"/>
                  </a:schemeClr>
                </a:solidFill>
              </a:defRPr>
            </a:lvl1pPr>
            <a:lvl2pPr>
              <a:defRPr sz="1800">
                <a:solidFill>
                  <a:schemeClr val="bg2">
                    <a:lumMod val="50000"/>
                  </a:schemeClr>
                </a:solidFill>
              </a:defRPr>
            </a:lvl2pPr>
            <a:lvl3pPr>
              <a:defRPr sz="1800">
                <a:solidFill>
                  <a:schemeClr val="tx2">
                    <a:lumMod val="75000"/>
                  </a:schemeClr>
                </a:solidFill>
              </a:defRPr>
            </a:lvl3pPr>
            <a:lvl4pPr>
              <a:defRPr sz="1800">
                <a:solidFill>
                  <a:schemeClr val="bg2">
                    <a:lumMod val="50000"/>
                  </a:schemeClr>
                </a:solidFill>
              </a:defRPr>
            </a:lvl4pPr>
            <a:lvl5pPr>
              <a:defRPr sz="1800">
                <a:solidFill>
                  <a:schemeClr val="tx2">
                    <a:lumMod val="75000"/>
                  </a:schemeClr>
                </a:solidFill>
              </a:defRPr>
            </a:lvl5pPr>
          </a:lstStyle>
          <a:p>
            <a:pPr lvl="0"/>
            <a:r>
              <a:rPr lang="en-US"/>
              <a:t>Click to edit Master text styles</a:t>
            </a:r>
          </a:p>
        </p:txBody>
      </p:sp>
      <p:sp>
        <p:nvSpPr>
          <p:cNvPr id="38" name="Content Placeholder 2">
            <a:extLst>
              <a:ext uri="{FF2B5EF4-FFF2-40B4-BE49-F238E27FC236}">
                <a16:creationId xmlns:a16="http://schemas.microsoft.com/office/drawing/2014/main" id="{3C885519-9ABB-40EF-AB97-7FE43652C796}"/>
              </a:ext>
            </a:extLst>
          </p:cNvPr>
          <p:cNvSpPr>
            <a:spLocks noGrp="1"/>
          </p:cNvSpPr>
          <p:nvPr>
            <p:ph sz="quarter" idx="14"/>
          </p:nvPr>
        </p:nvSpPr>
        <p:spPr>
          <a:xfrm>
            <a:off x="4263841" y="480580"/>
            <a:ext cx="2710953" cy="5705619"/>
          </a:xfrm>
        </p:spPr>
        <p:txBody>
          <a:bodyPr>
            <a:normAutofit/>
          </a:bodyPr>
          <a:lstStyle>
            <a:lvl1pPr marL="0" indent="0">
              <a:buNone/>
              <a:defRPr sz="1600">
                <a:solidFill>
                  <a:schemeClr val="tx2">
                    <a:lumMod val="75000"/>
                  </a:schemeClr>
                </a:solidFill>
              </a:defRPr>
            </a:lvl1pPr>
            <a:lvl2pPr>
              <a:defRPr sz="1800">
                <a:solidFill>
                  <a:schemeClr val="bg2">
                    <a:lumMod val="50000"/>
                  </a:schemeClr>
                </a:solidFill>
              </a:defRPr>
            </a:lvl2pPr>
            <a:lvl3pPr>
              <a:defRPr sz="1800">
                <a:solidFill>
                  <a:schemeClr val="tx2">
                    <a:lumMod val="75000"/>
                  </a:schemeClr>
                </a:solidFill>
              </a:defRPr>
            </a:lvl3pPr>
            <a:lvl4pPr>
              <a:defRPr sz="1800">
                <a:solidFill>
                  <a:schemeClr val="bg2">
                    <a:lumMod val="50000"/>
                  </a:schemeClr>
                </a:solidFill>
              </a:defRPr>
            </a:lvl4pPr>
            <a:lvl5pPr>
              <a:defRPr sz="1800">
                <a:solidFill>
                  <a:schemeClr val="tx2">
                    <a:lumMod val="75000"/>
                  </a:schemeClr>
                </a:solidFill>
              </a:defRPr>
            </a:lvl5pPr>
          </a:lstStyle>
          <a:p>
            <a:pPr lvl="0"/>
            <a:r>
              <a:rPr lang="en-US"/>
              <a:t>Click to edit Master text styles</a:t>
            </a:r>
          </a:p>
        </p:txBody>
      </p:sp>
      <p:sp>
        <p:nvSpPr>
          <p:cNvPr id="39" name="Content Placeholder 2">
            <a:extLst>
              <a:ext uri="{FF2B5EF4-FFF2-40B4-BE49-F238E27FC236}">
                <a16:creationId xmlns:a16="http://schemas.microsoft.com/office/drawing/2014/main" id="{11007F1F-FAE4-4CE9-8C33-4B7C8C4F1496}"/>
              </a:ext>
            </a:extLst>
          </p:cNvPr>
          <p:cNvSpPr>
            <a:spLocks noGrp="1"/>
          </p:cNvSpPr>
          <p:nvPr>
            <p:ph sz="quarter" idx="15"/>
          </p:nvPr>
        </p:nvSpPr>
        <p:spPr>
          <a:xfrm>
            <a:off x="322957" y="471199"/>
            <a:ext cx="2710953" cy="5705619"/>
          </a:xfrm>
        </p:spPr>
        <p:txBody>
          <a:bodyPr>
            <a:normAutofit/>
          </a:bodyPr>
          <a:lstStyle>
            <a:lvl1pPr marL="0" indent="0">
              <a:buNone/>
              <a:defRPr sz="1600">
                <a:solidFill>
                  <a:schemeClr val="tx2">
                    <a:lumMod val="50000"/>
                  </a:schemeClr>
                </a:solidFill>
              </a:defRPr>
            </a:lvl1pPr>
            <a:lvl2pPr>
              <a:defRPr sz="1800">
                <a:solidFill>
                  <a:schemeClr val="bg2">
                    <a:lumMod val="50000"/>
                  </a:schemeClr>
                </a:solidFill>
              </a:defRPr>
            </a:lvl2pPr>
            <a:lvl3pPr>
              <a:defRPr sz="1800">
                <a:solidFill>
                  <a:schemeClr val="tx2">
                    <a:lumMod val="75000"/>
                  </a:schemeClr>
                </a:solidFill>
              </a:defRPr>
            </a:lvl3pPr>
            <a:lvl4pPr>
              <a:defRPr sz="1800">
                <a:solidFill>
                  <a:schemeClr val="bg2">
                    <a:lumMod val="50000"/>
                  </a:schemeClr>
                </a:solidFill>
              </a:defRPr>
            </a:lvl4pPr>
            <a:lvl5pPr>
              <a:defRPr sz="1800">
                <a:solidFill>
                  <a:schemeClr val="tx2">
                    <a:lumMod val="75000"/>
                  </a:schemeClr>
                </a:solidFill>
              </a:defRPr>
            </a:lvl5pPr>
          </a:lstStyle>
          <a:p>
            <a:pPr lvl="0"/>
            <a:r>
              <a:rPr lang="en-US"/>
              <a:t>Click to edit Master text styles</a:t>
            </a:r>
          </a:p>
        </p:txBody>
      </p:sp>
      <p:pic>
        <p:nvPicPr>
          <p:cNvPr id="11" name="Picture 10">
            <a:extLst>
              <a:ext uri="{FF2B5EF4-FFF2-40B4-BE49-F238E27FC236}">
                <a16:creationId xmlns:a16="http://schemas.microsoft.com/office/drawing/2014/main" id="{30FC63BB-2605-48C5-A338-335BD4539E2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68743" y="6415450"/>
            <a:ext cx="755545" cy="341680"/>
          </a:xfrm>
          <a:prstGeom prst="rect">
            <a:avLst/>
          </a:prstGeom>
        </p:spPr>
      </p:pic>
    </p:spTree>
    <p:extLst>
      <p:ext uri="{BB962C8B-B14F-4D97-AF65-F5344CB8AC3E}">
        <p14:creationId xmlns:p14="http://schemas.microsoft.com/office/powerpoint/2010/main" val="3684873112"/>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oilerplate">
    <p:bg>
      <p:bgPr>
        <a:gradFill>
          <a:gsLst>
            <a:gs pos="26000">
              <a:schemeClr val="accent1">
                <a:lumMod val="5000"/>
                <a:lumOff val="95000"/>
              </a:schemeClr>
            </a:gs>
            <a:gs pos="84000">
              <a:schemeClr val="bg2"/>
            </a:gs>
            <a:gs pos="100000">
              <a:schemeClr val="bg2"/>
            </a:gs>
          </a:gsLst>
          <a:lin ang="5400000" scaled="1"/>
        </a:gra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F44C9E3-DD9D-4920-A0F0-950C6D4F33D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602721" y="5866810"/>
            <a:ext cx="1281892" cy="579710"/>
          </a:xfrm>
          <a:prstGeom prst="rect">
            <a:avLst/>
          </a:prstGeom>
        </p:spPr>
      </p:pic>
    </p:spTree>
    <p:extLst>
      <p:ext uri="{BB962C8B-B14F-4D97-AF65-F5344CB8AC3E}">
        <p14:creationId xmlns:p14="http://schemas.microsoft.com/office/powerpoint/2010/main" val="2869381939"/>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1_Title Slide_with_log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CF894-006F-4DE4-9450-0D5572ED5E9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B994957D-E899-4E5E-B087-705A7F84E3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Tree>
    <p:extLst>
      <p:ext uri="{BB962C8B-B14F-4D97-AF65-F5344CB8AC3E}">
        <p14:creationId xmlns:p14="http://schemas.microsoft.com/office/powerpoint/2010/main" val="2982892772"/>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Title - Orange White">
    <p:bg>
      <p:bgPr>
        <a:solidFill>
          <a:schemeClr val="bg1"/>
        </a:solidFill>
        <a:effectLst/>
      </p:bgPr>
    </p:bg>
    <p:spTree>
      <p:nvGrpSpPr>
        <p:cNvPr id="1" name="Shape 9"/>
        <p:cNvGrpSpPr/>
        <p:nvPr/>
      </p:nvGrpSpPr>
      <p:grpSpPr>
        <a:xfrm>
          <a:off x="0" y="0"/>
          <a:ext cx="0" cy="0"/>
          <a:chOff x="0" y="0"/>
          <a:chExt cx="0" cy="0"/>
        </a:xfrm>
      </p:grpSpPr>
      <p:sp>
        <p:nvSpPr>
          <p:cNvPr id="7" name="Shape 10">
            <a:extLst>
              <a:ext uri="{FF2B5EF4-FFF2-40B4-BE49-F238E27FC236}">
                <a16:creationId xmlns:a16="http://schemas.microsoft.com/office/drawing/2014/main" id="{F6C9F985-C33B-4D7D-A1BB-10FF6E0A14B5}"/>
              </a:ext>
            </a:extLst>
          </p:cNvPr>
          <p:cNvSpPr/>
          <p:nvPr/>
        </p:nvSpPr>
        <p:spPr>
          <a:xfrm flipH="1">
            <a:off x="0" y="0"/>
            <a:ext cx="5119264" cy="6895040"/>
          </a:xfrm>
          <a:custGeom>
            <a:avLst/>
            <a:gdLst>
              <a:gd name="connsiteX0" fmla="*/ 0 w 4059733"/>
              <a:gd name="connsiteY0" fmla="*/ 0 h 6858000"/>
              <a:gd name="connsiteX1" fmla="*/ 4059733 w 4059733"/>
              <a:gd name="connsiteY1" fmla="*/ 0 h 6858000"/>
              <a:gd name="connsiteX2" fmla="*/ 4059733 w 4059733"/>
              <a:gd name="connsiteY2" fmla="*/ 6858000 h 6858000"/>
              <a:gd name="connsiteX3" fmla="*/ 0 w 4059733"/>
              <a:gd name="connsiteY3" fmla="*/ 6858000 h 6858000"/>
              <a:gd name="connsiteX4" fmla="*/ 0 w 4059733"/>
              <a:gd name="connsiteY4" fmla="*/ 0 h 6858000"/>
              <a:gd name="connsiteX0" fmla="*/ 0 w 6009831"/>
              <a:gd name="connsiteY0" fmla="*/ 0 h 6867330"/>
              <a:gd name="connsiteX1" fmla="*/ 6009831 w 6009831"/>
              <a:gd name="connsiteY1" fmla="*/ 9330 h 6867330"/>
              <a:gd name="connsiteX2" fmla="*/ 6009831 w 6009831"/>
              <a:gd name="connsiteY2" fmla="*/ 6867330 h 6867330"/>
              <a:gd name="connsiteX3" fmla="*/ 1950098 w 6009831"/>
              <a:gd name="connsiteY3" fmla="*/ 6867330 h 6867330"/>
              <a:gd name="connsiteX4" fmla="*/ 0 w 6009831"/>
              <a:gd name="connsiteY4" fmla="*/ 0 h 6867330"/>
              <a:gd name="connsiteX0" fmla="*/ 0 w 6009831"/>
              <a:gd name="connsiteY0" fmla="*/ 0 h 6867330"/>
              <a:gd name="connsiteX1" fmla="*/ 6009831 w 6009831"/>
              <a:gd name="connsiteY1" fmla="*/ 9330 h 6867330"/>
              <a:gd name="connsiteX2" fmla="*/ 6009831 w 6009831"/>
              <a:gd name="connsiteY2" fmla="*/ 6867330 h 6867330"/>
              <a:gd name="connsiteX3" fmla="*/ 1744824 w 6009831"/>
              <a:gd name="connsiteY3" fmla="*/ 6867330 h 6867330"/>
              <a:gd name="connsiteX4" fmla="*/ 0 w 6009831"/>
              <a:gd name="connsiteY4" fmla="*/ 0 h 6867330"/>
              <a:gd name="connsiteX0" fmla="*/ 0 w 6036451"/>
              <a:gd name="connsiteY0" fmla="*/ 9331 h 6876661"/>
              <a:gd name="connsiteX1" fmla="*/ 6036451 w 6036451"/>
              <a:gd name="connsiteY1" fmla="*/ 0 h 6876661"/>
              <a:gd name="connsiteX2" fmla="*/ 6009831 w 6036451"/>
              <a:gd name="connsiteY2" fmla="*/ 6876661 h 6876661"/>
              <a:gd name="connsiteX3" fmla="*/ 1744824 w 6036451"/>
              <a:gd name="connsiteY3" fmla="*/ 6876661 h 6876661"/>
              <a:gd name="connsiteX4" fmla="*/ 0 w 6036451"/>
              <a:gd name="connsiteY4" fmla="*/ 9331 h 6876661"/>
              <a:gd name="connsiteX0" fmla="*/ 0 w 6036451"/>
              <a:gd name="connsiteY0" fmla="*/ 9331 h 6876661"/>
              <a:gd name="connsiteX1" fmla="*/ 6036451 w 6036451"/>
              <a:gd name="connsiteY1" fmla="*/ 0 h 6876661"/>
              <a:gd name="connsiteX2" fmla="*/ 6009831 w 6036451"/>
              <a:gd name="connsiteY2" fmla="*/ 6876661 h 6876661"/>
              <a:gd name="connsiteX3" fmla="*/ 953862 w 6036451"/>
              <a:gd name="connsiteY3" fmla="*/ 6867330 h 6876661"/>
              <a:gd name="connsiteX4" fmla="*/ 0 w 6036451"/>
              <a:gd name="connsiteY4" fmla="*/ 9331 h 6876661"/>
              <a:gd name="connsiteX0" fmla="*/ 0 w 6055817"/>
              <a:gd name="connsiteY0" fmla="*/ 9331 h 6867331"/>
              <a:gd name="connsiteX1" fmla="*/ 6036451 w 6055817"/>
              <a:gd name="connsiteY1" fmla="*/ 0 h 6867331"/>
              <a:gd name="connsiteX2" fmla="*/ 6055817 w 6055817"/>
              <a:gd name="connsiteY2" fmla="*/ 6867331 h 6867331"/>
              <a:gd name="connsiteX3" fmla="*/ 953862 w 6055817"/>
              <a:gd name="connsiteY3" fmla="*/ 6867330 h 6867331"/>
              <a:gd name="connsiteX4" fmla="*/ 0 w 6055817"/>
              <a:gd name="connsiteY4" fmla="*/ 9331 h 6867331"/>
              <a:gd name="connsiteX0" fmla="*/ 0 w 6055817"/>
              <a:gd name="connsiteY0" fmla="*/ 0 h 6858000"/>
              <a:gd name="connsiteX1" fmla="*/ 4871097 w 6055817"/>
              <a:gd name="connsiteY1" fmla="*/ 27614 h 6858000"/>
              <a:gd name="connsiteX2" fmla="*/ 6055817 w 6055817"/>
              <a:gd name="connsiteY2" fmla="*/ 6858000 h 6858000"/>
              <a:gd name="connsiteX3" fmla="*/ 953862 w 6055817"/>
              <a:gd name="connsiteY3" fmla="*/ 6857999 h 6858000"/>
              <a:gd name="connsiteX4" fmla="*/ 0 w 6055817"/>
              <a:gd name="connsiteY4" fmla="*/ 0 h 6858000"/>
              <a:gd name="connsiteX0" fmla="*/ 0 w 6055817"/>
              <a:gd name="connsiteY0" fmla="*/ 18567 h 6876567"/>
              <a:gd name="connsiteX1" fmla="*/ 5071392 w 6055817"/>
              <a:gd name="connsiteY1" fmla="*/ 0 h 6876567"/>
              <a:gd name="connsiteX2" fmla="*/ 6055817 w 6055817"/>
              <a:gd name="connsiteY2" fmla="*/ 6876567 h 6876567"/>
              <a:gd name="connsiteX3" fmla="*/ 953862 w 6055817"/>
              <a:gd name="connsiteY3" fmla="*/ 6876566 h 6876567"/>
              <a:gd name="connsiteX4" fmla="*/ 0 w 6055817"/>
              <a:gd name="connsiteY4" fmla="*/ 18567 h 6876567"/>
              <a:gd name="connsiteX0" fmla="*/ 0 w 5073399"/>
              <a:gd name="connsiteY0" fmla="*/ 18567 h 6895040"/>
              <a:gd name="connsiteX1" fmla="*/ 5071392 w 5073399"/>
              <a:gd name="connsiteY1" fmla="*/ 0 h 6895040"/>
              <a:gd name="connsiteX2" fmla="*/ 5072549 w 5073399"/>
              <a:gd name="connsiteY2" fmla="*/ 6895040 h 6895040"/>
              <a:gd name="connsiteX3" fmla="*/ 953862 w 5073399"/>
              <a:gd name="connsiteY3" fmla="*/ 6876566 h 6895040"/>
              <a:gd name="connsiteX4" fmla="*/ 0 w 5073399"/>
              <a:gd name="connsiteY4" fmla="*/ 18567 h 6895040"/>
              <a:gd name="connsiteX0" fmla="*/ 0 w 5046085"/>
              <a:gd name="connsiteY0" fmla="*/ 95 h 6895040"/>
              <a:gd name="connsiteX1" fmla="*/ 5044078 w 5046085"/>
              <a:gd name="connsiteY1" fmla="*/ 0 h 6895040"/>
              <a:gd name="connsiteX2" fmla="*/ 5045235 w 5046085"/>
              <a:gd name="connsiteY2" fmla="*/ 6895040 h 6895040"/>
              <a:gd name="connsiteX3" fmla="*/ 926548 w 5046085"/>
              <a:gd name="connsiteY3" fmla="*/ 6876566 h 6895040"/>
              <a:gd name="connsiteX4" fmla="*/ 0 w 5046085"/>
              <a:gd name="connsiteY4" fmla="*/ 95 h 6895040"/>
              <a:gd name="connsiteX0" fmla="*/ 0 w 5046085"/>
              <a:gd name="connsiteY0" fmla="*/ 95 h 6895040"/>
              <a:gd name="connsiteX1" fmla="*/ 5044078 w 5046085"/>
              <a:gd name="connsiteY1" fmla="*/ 0 h 6895040"/>
              <a:gd name="connsiteX2" fmla="*/ 5045235 w 5046085"/>
              <a:gd name="connsiteY2" fmla="*/ 6895040 h 6895040"/>
              <a:gd name="connsiteX3" fmla="*/ 1063113 w 5046085"/>
              <a:gd name="connsiteY3" fmla="*/ 6876566 h 6895040"/>
              <a:gd name="connsiteX4" fmla="*/ 0 w 5046085"/>
              <a:gd name="connsiteY4" fmla="*/ 95 h 6895040"/>
              <a:gd name="connsiteX0" fmla="*/ 0 w 5046085"/>
              <a:gd name="connsiteY0" fmla="*/ 95 h 6895040"/>
              <a:gd name="connsiteX1" fmla="*/ 5044078 w 5046085"/>
              <a:gd name="connsiteY1" fmla="*/ 0 h 6895040"/>
              <a:gd name="connsiteX2" fmla="*/ 5045235 w 5046085"/>
              <a:gd name="connsiteY2" fmla="*/ 6895040 h 6895040"/>
              <a:gd name="connsiteX3" fmla="*/ 972069 w 5046085"/>
              <a:gd name="connsiteY3" fmla="*/ 6858094 h 6895040"/>
              <a:gd name="connsiteX4" fmla="*/ 0 w 5046085"/>
              <a:gd name="connsiteY4" fmla="*/ 95 h 6895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6085" h="6895040">
                <a:moveTo>
                  <a:pt x="0" y="95"/>
                </a:moveTo>
                <a:lnTo>
                  <a:pt x="5044078" y="0"/>
                </a:lnTo>
                <a:cubicBezTo>
                  <a:pt x="5050533" y="2289110"/>
                  <a:pt x="5038780" y="4605930"/>
                  <a:pt x="5045235" y="6895040"/>
                </a:cubicBezTo>
                <a:lnTo>
                  <a:pt x="972069" y="6858094"/>
                </a:lnTo>
                <a:lnTo>
                  <a:pt x="0" y="95"/>
                </a:lnTo>
                <a:close/>
              </a:path>
            </a:pathLst>
          </a:custGeom>
          <a:solidFill>
            <a:schemeClr val="accent1"/>
          </a:solidFill>
          <a:ln>
            <a:noFill/>
          </a:ln>
        </p:spPr>
        <p:txBody>
          <a:bodyPr lIns="121900" tIns="121900" rIns="121900" bIns="121900" anchor="ctr" anchorCtr="0">
            <a:noAutofit/>
          </a:bodyPr>
          <a:lstStyle/>
          <a:p>
            <a:pPr lvl="0">
              <a:spcBef>
                <a:spcPts val="0"/>
              </a:spcBef>
              <a:buNone/>
            </a:pPr>
            <a:endParaRPr sz="2400"/>
          </a:p>
        </p:txBody>
      </p:sp>
      <p:sp>
        <p:nvSpPr>
          <p:cNvPr id="11" name="Shape 11"/>
          <p:cNvSpPr txBox="1">
            <a:spLocks noGrp="1"/>
          </p:cNvSpPr>
          <p:nvPr>
            <p:ph type="ctrTitle"/>
          </p:nvPr>
        </p:nvSpPr>
        <p:spPr>
          <a:xfrm>
            <a:off x="328439" y="2380568"/>
            <a:ext cx="3853328" cy="2098126"/>
          </a:xfrm>
          <a:prstGeom prst="rect">
            <a:avLst/>
          </a:prstGeom>
        </p:spPr>
        <p:txBody>
          <a:bodyPr lIns="91425" tIns="91425" rIns="91425" bIns="91425" anchor="t" anchorCtr="0"/>
          <a:lstStyle>
            <a:lvl1pPr marL="0" lvl="0" indent="0">
              <a:spcBef>
                <a:spcPts val="0"/>
              </a:spcBef>
              <a:buClr>
                <a:srgbClr val="F67031"/>
              </a:buClr>
              <a:buSzPct val="100000"/>
              <a:defRPr sz="4000" b="0" i="0">
                <a:solidFill>
                  <a:schemeClr val="bg1"/>
                </a:solidFill>
                <a:latin typeface="+mj-lt"/>
                <a:cs typeface="Arial" panose="020B0604020202020204" pitchFamily="34" charset="0"/>
              </a:defRPr>
            </a:lvl1pPr>
            <a:lvl2pPr lvl="1">
              <a:spcBef>
                <a:spcPts val="0"/>
              </a:spcBef>
              <a:buClr>
                <a:srgbClr val="F67031"/>
              </a:buClr>
              <a:buSzPct val="100000"/>
              <a:defRPr sz="4000" b="1">
                <a:solidFill>
                  <a:srgbClr val="F67031"/>
                </a:solidFill>
              </a:defRPr>
            </a:lvl2pPr>
            <a:lvl3pPr lvl="2">
              <a:spcBef>
                <a:spcPts val="0"/>
              </a:spcBef>
              <a:buClr>
                <a:srgbClr val="F67031"/>
              </a:buClr>
              <a:buSzPct val="100000"/>
              <a:defRPr sz="4000" b="1">
                <a:solidFill>
                  <a:srgbClr val="F67031"/>
                </a:solidFill>
              </a:defRPr>
            </a:lvl3pPr>
            <a:lvl4pPr lvl="3">
              <a:spcBef>
                <a:spcPts val="0"/>
              </a:spcBef>
              <a:buClr>
                <a:srgbClr val="F67031"/>
              </a:buClr>
              <a:buSzPct val="100000"/>
              <a:defRPr sz="4000" b="1">
                <a:solidFill>
                  <a:srgbClr val="F67031"/>
                </a:solidFill>
              </a:defRPr>
            </a:lvl4pPr>
            <a:lvl5pPr lvl="4">
              <a:spcBef>
                <a:spcPts val="0"/>
              </a:spcBef>
              <a:buClr>
                <a:srgbClr val="F67031"/>
              </a:buClr>
              <a:buSzPct val="100000"/>
              <a:defRPr sz="4000" b="1">
                <a:solidFill>
                  <a:srgbClr val="F67031"/>
                </a:solidFill>
              </a:defRPr>
            </a:lvl5pPr>
            <a:lvl6pPr lvl="5">
              <a:spcBef>
                <a:spcPts val="0"/>
              </a:spcBef>
              <a:buClr>
                <a:srgbClr val="F67031"/>
              </a:buClr>
              <a:buSzPct val="100000"/>
              <a:defRPr sz="4000" b="1">
                <a:solidFill>
                  <a:srgbClr val="F67031"/>
                </a:solidFill>
              </a:defRPr>
            </a:lvl6pPr>
            <a:lvl7pPr lvl="6">
              <a:spcBef>
                <a:spcPts val="0"/>
              </a:spcBef>
              <a:buClr>
                <a:srgbClr val="F67031"/>
              </a:buClr>
              <a:buSzPct val="100000"/>
              <a:defRPr sz="4000" b="1">
                <a:solidFill>
                  <a:srgbClr val="F67031"/>
                </a:solidFill>
              </a:defRPr>
            </a:lvl7pPr>
            <a:lvl8pPr lvl="7">
              <a:spcBef>
                <a:spcPts val="0"/>
              </a:spcBef>
              <a:buClr>
                <a:srgbClr val="F67031"/>
              </a:buClr>
              <a:buSzPct val="100000"/>
              <a:defRPr sz="4000" b="1">
                <a:solidFill>
                  <a:srgbClr val="F67031"/>
                </a:solidFill>
              </a:defRPr>
            </a:lvl8pPr>
            <a:lvl9pPr lvl="8">
              <a:spcBef>
                <a:spcPts val="0"/>
              </a:spcBef>
              <a:buClr>
                <a:srgbClr val="F67031"/>
              </a:buClr>
              <a:buSzPct val="100000"/>
              <a:defRPr sz="4000" b="1">
                <a:solidFill>
                  <a:srgbClr val="F67031"/>
                </a:solidFill>
              </a:defRPr>
            </a:lvl9pPr>
          </a:lstStyle>
          <a:p>
            <a:r>
              <a:rPr lang="en-US"/>
              <a:t>Click to edit Master title style</a:t>
            </a:r>
            <a:endParaRPr/>
          </a:p>
        </p:txBody>
      </p:sp>
      <p:sp>
        <p:nvSpPr>
          <p:cNvPr id="8" name="Shape 8">
            <a:extLst>
              <a:ext uri="{FF2B5EF4-FFF2-40B4-BE49-F238E27FC236}">
                <a16:creationId xmlns:a16="http://schemas.microsoft.com/office/drawing/2014/main" id="{7FF4279E-68A3-4973-9548-3B379F9FCB15}"/>
              </a:ext>
            </a:extLst>
          </p:cNvPr>
          <p:cNvSpPr txBox="1">
            <a:spLocks noGrp="1"/>
          </p:cNvSpPr>
          <p:nvPr>
            <p:ph type="sldNum" idx="12"/>
          </p:nvPr>
        </p:nvSpPr>
        <p:spPr>
          <a:xfrm>
            <a:off x="298577" y="6242180"/>
            <a:ext cx="792000" cy="252000"/>
          </a:xfrm>
          <a:prstGeom prst="rect">
            <a:avLst/>
          </a:prstGeom>
          <a:noFill/>
          <a:ln>
            <a:noFill/>
          </a:ln>
        </p:spPr>
        <p:txBody>
          <a:bodyPr lIns="91425" tIns="91425" rIns="91425" bIns="91425" anchor="ctr" anchorCtr="0">
            <a:noAutofit/>
          </a:bodyPr>
          <a:lstStyle>
            <a:lvl1pPr algn="l">
              <a:defRPr sz="1200">
                <a:solidFill>
                  <a:schemeClr val="accent2"/>
                </a:solidFill>
              </a:defRPr>
            </a:lvl1pPr>
          </a:lstStyle>
          <a:p>
            <a:fld id="{00000000-1234-1234-1234-123412341234}" type="slidenum">
              <a:rPr lang="en" smtClean="0">
                <a:ea typeface="Nunito Sans"/>
                <a:cs typeface="Nunito Sans"/>
                <a:sym typeface="Nunito Sans"/>
              </a:rPr>
              <a:pPr/>
              <a:t>‹#›</a:t>
            </a:fld>
            <a:endParaRPr lang="en">
              <a:latin typeface="Nunito Sans"/>
              <a:ea typeface="Nunito Sans"/>
              <a:cs typeface="Nunito Sans"/>
              <a:sym typeface="Nunito Sans"/>
            </a:endParaRPr>
          </a:p>
        </p:txBody>
      </p:sp>
      <p:sp>
        <p:nvSpPr>
          <p:cNvPr id="9" name="Content Placeholder 3">
            <a:extLst>
              <a:ext uri="{FF2B5EF4-FFF2-40B4-BE49-F238E27FC236}">
                <a16:creationId xmlns:a16="http://schemas.microsoft.com/office/drawing/2014/main" id="{4B8CE19F-06CE-4ABF-9084-9877961D502E}"/>
              </a:ext>
            </a:extLst>
          </p:cNvPr>
          <p:cNvSpPr>
            <a:spLocks noGrp="1"/>
          </p:cNvSpPr>
          <p:nvPr>
            <p:ph sz="quarter" idx="13"/>
          </p:nvPr>
        </p:nvSpPr>
        <p:spPr>
          <a:xfrm>
            <a:off x="5209309" y="314325"/>
            <a:ext cx="6684111" cy="5927725"/>
          </a:xfrm>
        </p:spPr>
        <p:txBody>
          <a:bodyPr/>
          <a:lstStyle>
            <a:lvl1pPr>
              <a:defRPr>
                <a:solidFill>
                  <a:schemeClr val="bg2">
                    <a:lumMod val="25000"/>
                  </a:schemeClr>
                </a:solidFill>
              </a:defRPr>
            </a:lvl1pPr>
            <a:lvl2pPr>
              <a:defRPr>
                <a:solidFill>
                  <a:schemeClr val="bg2">
                    <a:lumMod val="25000"/>
                  </a:schemeClr>
                </a:solidFill>
              </a:defRPr>
            </a:lvl2pPr>
            <a:lvl3pPr>
              <a:defRPr>
                <a:solidFill>
                  <a:schemeClr val="bg2">
                    <a:lumMod val="25000"/>
                  </a:schemeClr>
                </a:solidFill>
              </a:defRPr>
            </a:lvl3pPr>
            <a:lvl4pPr>
              <a:defRPr>
                <a:solidFill>
                  <a:schemeClr val="bg2">
                    <a:lumMod val="25000"/>
                  </a:schemeClr>
                </a:solidFill>
              </a:defRPr>
            </a:lvl4pPr>
            <a:lvl5pPr>
              <a:defRPr>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Tree>
    <p:extLst>
      <p:ext uri="{BB962C8B-B14F-4D97-AF65-F5344CB8AC3E}">
        <p14:creationId xmlns:p14="http://schemas.microsoft.com/office/powerpoint/2010/main" val="2000831819"/>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itle + 1 column">
    <p:bg>
      <p:bgPr>
        <a:solidFill>
          <a:schemeClr val="accent3"/>
        </a:solidFill>
        <a:effectLst/>
      </p:bgPr>
    </p:bg>
    <p:spTree>
      <p:nvGrpSpPr>
        <p:cNvPr id="1" name="Shape 32"/>
        <p:cNvGrpSpPr/>
        <p:nvPr/>
      </p:nvGrpSpPr>
      <p:grpSpPr>
        <a:xfrm>
          <a:off x="0" y="0"/>
          <a:ext cx="0" cy="0"/>
          <a:chOff x="0" y="0"/>
          <a:chExt cx="0" cy="0"/>
        </a:xfrm>
      </p:grpSpPr>
      <p:sp>
        <p:nvSpPr>
          <p:cNvPr id="36" name="Shape 36"/>
          <p:cNvSpPr txBox="1">
            <a:spLocks noGrp="1"/>
          </p:cNvSpPr>
          <p:nvPr>
            <p:ph type="body" idx="1"/>
          </p:nvPr>
        </p:nvSpPr>
        <p:spPr>
          <a:xfrm>
            <a:off x="4120845" y="767335"/>
            <a:ext cx="7461601" cy="5308000"/>
          </a:xfrm>
          <a:prstGeom prst="rect">
            <a:avLst/>
          </a:prstGeom>
        </p:spPr>
        <p:txBody>
          <a:bodyPr lIns="91425" tIns="91425" rIns="91425" bIns="91425" anchor="t" anchorCtr="0"/>
          <a:lstStyle>
            <a:lvl1pPr marL="205735" lvl="0" indent="-205735">
              <a:spcBef>
                <a:spcPts val="0"/>
              </a:spcBef>
              <a:buClr>
                <a:schemeClr val="bg2"/>
              </a:buClr>
              <a:buFont typeface="Arial" panose="020B0604020202020204" pitchFamily="34" charset="0"/>
              <a:buChar char="•"/>
              <a:defRPr sz="1440" b="0" i="0">
                <a:latin typeface="+mn-lt"/>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lvl="0"/>
            <a:r>
              <a:rPr lang="en-US"/>
              <a:t>Edit Master text styles</a:t>
            </a:r>
          </a:p>
        </p:txBody>
      </p:sp>
      <p:sp>
        <p:nvSpPr>
          <p:cNvPr id="16" name="Shape 14"/>
          <p:cNvSpPr/>
          <p:nvPr userDrawn="1"/>
        </p:nvSpPr>
        <p:spPr>
          <a:xfrm flipH="1">
            <a:off x="-9500" y="1"/>
            <a:ext cx="4020491" cy="6858000"/>
          </a:xfrm>
          <a:custGeom>
            <a:avLst/>
            <a:gdLst>
              <a:gd name="connsiteX0" fmla="*/ 0 w 2592600"/>
              <a:gd name="connsiteY0" fmla="*/ 0 h 5143500"/>
              <a:gd name="connsiteX1" fmla="*/ 2592600 w 2592600"/>
              <a:gd name="connsiteY1" fmla="*/ 0 h 5143500"/>
              <a:gd name="connsiteX2" fmla="*/ 2592600 w 2592600"/>
              <a:gd name="connsiteY2" fmla="*/ 5143500 h 5143500"/>
              <a:gd name="connsiteX3" fmla="*/ 0 w 2592600"/>
              <a:gd name="connsiteY3" fmla="*/ 5143500 h 5143500"/>
              <a:gd name="connsiteX4" fmla="*/ 0 w 2592600"/>
              <a:gd name="connsiteY4" fmla="*/ 0 h 5143500"/>
              <a:gd name="connsiteX0" fmla="*/ 0 w 2984486"/>
              <a:gd name="connsiteY0" fmla="*/ 0 h 5150375"/>
              <a:gd name="connsiteX1" fmla="*/ 2984486 w 2984486"/>
              <a:gd name="connsiteY1" fmla="*/ 6875 h 5150375"/>
              <a:gd name="connsiteX2" fmla="*/ 2984486 w 2984486"/>
              <a:gd name="connsiteY2" fmla="*/ 5150375 h 5150375"/>
              <a:gd name="connsiteX3" fmla="*/ 391886 w 2984486"/>
              <a:gd name="connsiteY3" fmla="*/ 5150375 h 5150375"/>
              <a:gd name="connsiteX4" fmla="*/ 0 w 2984486"/>
              <a:gd name="connsiteY4" fmla="*/ 0 h 5150375"/>
              <a:gd name="connsiteX0" fmla="*/ 0 w 3163241"/>
              <a:gd name="connsiteY0" fmla="*/ 0 h 5143500"/>
              <a:gd name="connsiteX1" fmla="*/ 3163241 w 3163241"/>
              <a:gd name="connsiteY1" fmla="*/ 0 h 5143500"/>
              <a:gd name="connsiteX2" fmla="*/ 3163241 w 3163241"/>
              <a:gd name="connsiteY2" fmla="*/ 5143500 h 5143500"/>
              <a:gd name="connsiteX3" fmla="*/ 570641 w 3163241"/>
              <a:gd name="connsiteY3" fmla="*/ 5143500 h 5143500"/>
              <a:gd name="connsiteX4" fmla="*/ 0 w 3163241"/>
              <a:gd name="connsiteY4" fmla="*/ 0 h 5143500"/>
              <a:gd name="connsiteX0" fmla="*/ 0 w 3163241"/>
              <a:gd name="connsiteY0" fmla="*/ 0 h 5150375"/>
              <a:gd name="connsiteX1" fmla="*/ 3163241 w 3163241"/>
              <a:gd name="connsiteY1" fmla="*/ 0 h 5150375"/>
              <a:gd name="connsiteX2" fmla="*/ 3163241 w 3163241"/>
              <a:gd name="connsiteY2" fmla="*/ 5143500 h 5150375"/>
              <a:gd name="connsiteX3" fmla="*/ 728770 w 3163241"/>
              <a:gd name="connsiteY3" fmla="*/ 5150375 h 5150375"/>
              <a:gd name="connsiteX4" fmla="*/ 0 w 3163241"/>
              <a:gd name="connsiteY4" fmla="*/ 0 h 5150375"/>
              <a:gd name="connsiteX0" fmla="*/ 0 w 3163241"/>
              <a:gd name="connsiteY0" fmla="*/ 0 h 5157250"/>
              <a:gd name="connsiteX1" fmla="*/ 3163241 w 3163241"/>
              <a:gd name="connsiteY1" fmla="*/ 0 h 5157250"/>
              <a:gd name="connsiteX2" fmla="*/ 3163241 w 3163241"/>
              <a:gd name="connsiteY2" fmla="*/ 5143500 h 5157250"/>
              <a:gd name="connsiteX3" fmla="*/ 1051904 w 3163241"/>
              <a:gd name="connsiteY3" fmla="*/ 5157250 h 5157250"/>
              <a:gd name="connsiteX4" fmla="*/ 0 w 3163241"/>
              <a:gd name="connsiteY4" fmla="*/ 0 h 5157250"/>
              <a:gd name="connsiteX0" fmla="*/ 0 w 3163241"/>
              <a:gd name="connsiteY0" fmla="*/ 0 h 5143500"/>
              <a:gd name="connsiteX1" fmla="*/ 3163241 w 3163241"/>
              <a:gd name="connsiteY1" fmla="*/ 0 h 5143500"/>
              <a:gd name="connsiteX2" fmla="*/ 3163241 w 3163241"/>
              <a:gd name="connsiteY2" fmla="*/ 5143500 h 5143500"/>
              <a:gd name="connsiteX3" fmla="*/ 1045028 w 3163241"/>
              <a:gd name="connsiteY3" fmla="*/ 5136624 h 5143500"/>
              <a:gd name="connsiteX4" fmla="*/ 0 w 3163241"/>
              <a:gd name="connsiteY4" fmla="*/ 0 h 514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3241" h="5143500">
                <a:moveTo>
                  <a:pt x="0" y="0"/>
                </a:moveTo>
                <a:lnTo>
                  <a:pt x="3163241" y="0"/>
                </a:lnTo>
                <a:lnTo>
                  <a:pt x="3163241" y="5143500"/>
                </a:lnTo>
                <a:lnTo>
                  <a:pt x="1045028" y="5136624"/>
                </a:lnTo>
                <a:lnTo>
                  <a:pt x="0" y="0"/>
                </a:lnTo>
                <a:close/>
              </a:path>
            </a:pathLst>
          </a:custGeom>
          <a:solidFill>
            <a:srgbClr val="DB5D00"/>
          </a:solidFill>
          <a:ln>
            <a:noFill/>
          </a:ln>
        </p:spPr>
        <p:txBody>
          <a:bodyPr lIns="109711" tIns="109711" rIns="109711" bIns="109711" anchor="ctr" anchorCtr="0">
            <a:noAutofit/>
          </a:bodyPr>
          <a:lstStyle/>
          <a:p>
            <a:pPr lvl="0">
              <a:spcBef>
                <a:spcPts val="0"/>
              </a:spcBef>
              <a:buNone/>
            </a:pPr>
            <a:endParaRPr sz="1680"/>
          </a:p>
        </p:txBody>
      </p:sp>
      <p:sp>
        <p:nvSpPr>
          <p:cNvPr id="17" name="Shape 16"/>
          <p:cNvSpPr txBox="1">
            <a:spLocks noGrp="1"/>
          </p:cNvSpPr>
          <p:nvPr>
            <p:ph type="ctrTitle"/>
          </p:nvPr>
        </p:nvSpPr>
        <p:spPr>
          <a:xfrm>
            <a:off x="369467" y="760861"/>
            <a:ext cx="2698800" cy="5087639"/>
          </a:xfrm>
          <a:prstGeom prst="rect">
            <a:avLst/>
          </a:prstGeom>
        </p:spPr>
        <p:txBody>
          <a:bodyPr lIns="91425" tIns="91425" rIns="91425" bIns="91425" anchor="t" anchorCtr="0"/>
          <a:lstStyle>
            <a:lvl1pPr lvl="0" rtl="0">
              <a:spcBef>
                <a:spcPts val="0"/>
              </a:spcBef>
              <a:buClr>
                <a:srgbClr val="F67031"/>
              </a:buClr>
              <a:defRPr b="0" i="0">
                <a:solidFill>
                  <a:schemeClr val="tx1"/>
                </a:solidFill>
                <a:latin typeface="+mj-lt"/>
              </a:defRPr>
            </a:lvl1pPr>
            <a:lvl2pPr lvl="1" rtl="0">
              <a:spcBef>
                <a:spcPts val="0"/>
              </a:spcBef>
              <a:buClr>
                <a:srgbClr val="F67031"/>
              </a:buClr>
              <a:defRPr>
                <a:solidFill>
                  <a:srgbClr val="F67031"/>
                </a:solidFill>
              </a:defRPr>
            </a:lvl2pPr>
            <a:lvl3pPr lvl="2" rtl="0">
              <a:spcBef>
                <a:spcPts val="0"/>
              </a:spcBef>
              <a:buClr>
                <a:srgbClr val="F67031"/>
              </a:buClr>
              <a:defRPr>
                <a:solidFill>
                  <a:srgbClr val="F67031"/>
                </a:solidFill>
              </a:defRPr>
            </a:lvl3pPr>
            <a:lvl4pPr lvl="3" rtl="0">
              <a:spcBef>
                <a:spcPts val="0"/>
              </a:spcBef>
              <a:buClr>
                <a:srgbClr val="F67031"/>
              </a:buClr>
              <a:defRPr>
                <a:solidFill>
                  <a:srgbClr val="F67031"/>
                </a:solidFill>
              </a:defRPr>
            </a:lvl4pPr>
            <a:lvl5pPr lvl="4" rtl="0">
              <a:spcBef>
                <a:spcPts val="0"/>
              </a:spcBef>
              <a:buClr>
                <a:srgbClr val="F67031"/>
              </a:buClr>
              <a:defRPr>
                <a:solidFill>
                  <a:srgbClr val="F67031"/>
                </a:solidFill>
              </a:defRPr>
            </a:lvl5pPr>
            <a:lvl6pPr lvl="5" rtl="0">
              <a:spcBef>
                <a:spcPts val="0"/>
              </a:spcBef>
              <a:buClr>
                <a:srgbClr val="F67031"/>
              </a:buClr>
              <a:defRPr>
                <a:solidFill>
                  <a:srgbClr val="F67031"/>
                </a:solidFill>
              </a:defRPr>
            </a:lvl6pPr>
            <a:lvl7pPr lvl="6" rtl="0">
              <a:spcBef>
                <a:spcPts val="0"/>
              </a:spcBef>
              <a:buClr>
                <a:srgbClr val="F67031"/>
              </a:buClr>
              <a:defRPr>
                <a:solidFill>
                  <a:srgbClr val="F67031"/>
                </a:solidFill>
              </a:defRPr>
            </a:lvl7pPr>
            <a:lvl8pPr lvl="7" rtl="0">
              <a:spcBef>
                <a:spcPts val="0"/>
              </a:spcBef>
              <a:buClr>
                <a:srgbClr val="F67031"/>
              </a:buClr>
              <a:defRPr>
                <a:solidFill>
                  <a:srgbClr val="F67031"/>
                </a:solidFill>
              </a:defRPr>
            </a:lvl8pPr>
            <a:lvl9pPr lvl="8" rtl="0">
              <a:spcBef>
                <a:spcPts val="0"/>
              </a:spcBef>
              <a:buClr>
                <a:srgbClr val="F67031"/>
              </a:buClr>
              <a:defRPr>
                <a:solidFill>
                  <a:srgbClr val="F67031"/>
                </a:solidFill>
              </a:defRPr>
            </a:lvl9pPr>
          </a:lstStyle>
          <a:p>
            <a:r>
              <a:rPr lang="en-US"/>
              <a:t>Click to edit Master title style</a:t>
            </a:r>
            <a:endParaRPr/>
          </a:p>
        </p:txBody>
      </p:sp>
      <p:sp>
        <p:nvSpPr>
          <p:cNvPr id="18" name="Shape 17"/>
          <p:cNvSpPr txBox="1">
            <a:spLocks noGrp="1"/>
          </p:cNvSpPr>
          <p:nvPr>
            <p:ph type="subTitle" idx="13"/>
          </p:nvPr>
        </p:nvSpPr>
        <p:spPr>
          <a:xfrm>
            <a:off x="369467" y="2511664"/>
            <a:ext cx="2698800" cy="1046400"/>
          </a:xfrm>
          <a:prstGeom prst="rect">
            <a:avLst/>
          </a:prstGeom>
        </p:spPr>
        <p:txBody>
          <a:bodyPr lIns="91425" tIns="91425" rIns="91425" bIns="91425" anchor="t" anchorCtr="0"/>
          <a:lstStyle>
            <a:lvl1pPr lvl="0" rtl="0">
              <a:spcBef>
                <a:spcPts val="0"/>
              </a:spcBef>
              <a:buClr>
                <a:srgbClr val="999999"/>
              </a:buClr>
              <a:buFont typeface="Georgia"/>
              <a:buNone/>
              <a:defRPr b="0" i="0">
                <a:solidFill>
                  <a:srgbClr val="999999"/>
                </a:solidFill>
                <a:latin typeface="+mj-lt"/>
                <a:ea typeface="Georgia"/>
                <a:cs typeface="Georgia"/>
                <a:sym typeface="Georgia"/>
              </a:defRPr>
            </a:lvl1pPr>
            <a:lvl2pPr lvl="1" rtl="0">
              <a:spcBef>
                <a:spcPts val="0"/>
              </a:spcBef>
              <a:buClr>
                <a:srgbClr val="999999"/>
              </a:buClr>
              <a:buSzPct val="100000"/>
              <a:buFont typeface="Georgia"/>
              <a:buNone/>
              <a:defRPr sz="3600" i="1">
                <a:solidFill>
                  <a:srgbClr val="999999"/>
                </a:solidFill>
                <a:latin typeface="Georgia"/>
                <a:ea typeface="Georgia"/>
                <a:cs typeface="Georgia"/>
                <a:sym typeface="Georgia"/>
              </a:defRPr>
            </a:lvl2pPr>
            <a:lvl3pPr lvl="2" rtl="0">
              <a:spcBef>
                <a:spcPts val="0"/>
              </a:spcBef>
              <a:buClr>
                <a:srgbClr val="999999"/>
              </a:buClr>
              <a:buSzPct val="100000"/>
              <a:buFont typeface="Georgia"/>
              <a:buNone/>
              <a:defRPr sz="3600" i="1">
                <a:solidFill>
                  <a:srgbClr val="999999"/>
                </a:solidFill>
                <a:latin typeface="Georgia"/>
                <a:ea typeface="Georgia"/>
                <a:cs typeface="Georgia"/>
                <a:sym typeface="Georgia"/>
              </a:defRPr>
            </a:lvl3pPr>
            <a:lvl4pPr lvl="3" rtl="0">
              <a:spcBef>
                <a:spcPts val="0"/>
              </a:spcBef>
              <a:buClr>
                <a:srgbClr val="999999"/>
              </a:buClr>
              <a:buSzPct val="100000"/>
              <a:buFont typeface="Georgia"/>
              <a:buNone/>
              <a:defRPr sz="3600" i="1">
                <a:solidFill>
                  <a:srgbClr val="999999"/>
                </a:solidFill>
                <a:latin typeface="Georgia"/>
                <a:ea typeface="Georgia"/>
                <a:cs typeface="Georgia"/>
                <a:sym typeface="Georgia"/>
              </a:defRPr>
            </a:lvl4pPr>
            <a:lvl5pPr lvl="4" rtl="0">
              <a:spcBef>
                <a:spcPts val="0"/>
              </a:spcBef>
              <a:buClr>
                <a:srgbClr val="999999"/>
              </a:buClr>
              <a:buSzPct val="100000"/>
              <a:buFont typeface="Georgia"/>
              <a:buNone/>
              <a:defRPr sz="3600" i="1">
                <a:solidFill>
                  <a:srgbClr val="999999"/>
                </a:solidFill>
                <a:latin typeface="Georgia"/>
                <a:ea typeface="Georgia"/>
                <a:cs typeface="Georgia"/>
                <a:sym typeface="Georgia"/>
              </a:defRPr>
            </a:lvl5pPr>
            <a:lvl6pPr lvl="5" rtl="0">
              <a:spcBef>
                <a:spcPts val="0"/>
              </a:spcBef>
              <a:buClr>
                <a:srgbClr val="999999"/>
              </a:buClr>
              <a:buSzPct val="100000"/>
              <a:buFont typeface="Georgia"/>
              <a:buNone/>
              <a:defRPr sz="3600" i="1">
                <a:solidFill>
                  <a:srgbClr val="999999"/>
                </a:solidFill>
                <a:latin typeface="Georgia"/>
                <a:ea typeface="Georgia"/>
                <a:cs typeface="Georgia"/>
                <a:sym typeface="Georgia"/>
              </a:defRPr>
            </a:lvl6pPr>
            <a:lvl7pPr lvl="6" rtl="0">
              <a:spcBef>
                <a:spcPts val="0"/>
              </a:spcBef>
              <a:buClr>
                <a:srgbClr val="999999"/>
              </a:buClr>
              <a:buSzPct val="100000"/>
              <a:buFont typeface="Georgia"/>
              <a:buNone/>
              <a:defRPr sz="3600" i="1">
                <a:solidFill>
                  <a:srgbClr val="999999"/>
                </a:solidFill>
                <a:latin typeface="Georgia"/>
                <a:ea typeface="Georgia"/>
                <a:cs typeface="Georgia"/>
                <a:sym typeface="Georgia"/>
              </a:defRPr>
            </a:lvl7pPr>
            <a:lvl8pPr lvl="7" rtl="0">
              <a:spcBef>
                <a:spcPts val="0"/>
              </a:spcBef>
              <a:buClr>
                <a:srgbClr val="999999"/>
              </a:buClr>
              <a:buSzPct val="100000"/>
              <a:buFont typeface="Georgia"/>
              <a:buNone/>
              <a:defRPr sz="3600" i="1">
                <a:solidFill>
                  <a:srgbClr val="999999"/>
                </a:solidFill>
                <a:latin typeface="Georgia"/>
                <a:ea typeface="Georgia"/>
                <a:cs typeface="Georgia"/>
                <a:sym typeface="Georgia"/>
              </a:defRPr>
            </a:lvl8pPr>
            <a:lvl9pPr lvl="8" rtl="0">
              <a:spcBef>
                <a:spcPts val="0"/>
              </a:spcBef>
              <a:buClr>
                <a:srgbClr val="999999"/>
              </a:buClr>
              <a:buSzPct val="100000"/>
              <a:buFont typeface="Georgia"/>
              <a:buNone/>
              <a:defRPr sz="3600" i="1">
                <a:solidFill>
                  <a:srgbClr val="999999"/>
                </a:solidFill>
                <a:latin typeface="Georgia"/>
                <a:ea typeface="Georgia"/>
                <a:cs typeface="Georgia"/>
                <a:sym typeface="Georgia"/>
              </a:defRPr>
            </a:lvl9pPr>
          </a:lstStyle>
          <a:p>
            <a:r>
              <a:rPr lang="en-US"/>
              <a:t>Click to edit Master subtitle style</a:t>
            </a:r>
            <a:endParaRPr/>
          </a:p>
        </p:txBody>
      </p:sp>
      <p:pic>
        <p:nvPicPr>
          <p:cNvPr id="19" name="Picture 18"/>
          <p:cNvPicPr>
            <a:picLocks noChangeAspect="1"/>
          </p:cNvPicPr>
          <p:nvPr userDrawn="1"/>
        </p:nvPicPr>
        <p:blipFill>
          <a:blip r:embed="rId2"/>
          <a:stretch>
            <a:fillRect/>
          </a:stretch>
        </p:blipFill>
        <p:spPr>
          <a:xfrm>
            <a:off x="449397" y="6338448"/>
            <a:ext cx="727763" cy="334771"/>
          </a:xfrm>
          <a:prstGeom prst="rect">
            <a:avLst/>
          </a:prstGeom>
        </p:spPr>
      </p:pic>
      <p:sp>
        <p:nvSpPr>
          <p:cNvPr id="20" name="Shape 8"/>
          <p:cNvSpPr txBox="1">
            <a:spLocks noGrp="1"/>
          </p:cNvSpPr>
          <p:nvPr>
            <p:ph type="sldNum" idx="12"/>
          </p:nvPr>
        </p:nvSpPr>
        <p:spPr>
          <a:xfrm>
            <a:off x="9377769" y="6333136"/>
            <a:ext cx="2762887" cy="524800"/>
          </a:xfrm>
          <a:prstGeom prst="rect">
            <a:avLst/>
          </a:prstGeom>
          <a:noFill/>
          <a:ln>
            <a:noFill/>
          </a:ln>
        </p:spPr>
        <p:txBody>
          <a:bodyPr lIns="91425" tIns="91425" rIns="91425" bIns="91425" anchor="ctr" anchorCtr="0">
            <a:noAutofit/>
          </a:bodyPr>
          <a:lstStyle>
            <a:lvl1pPr>
              <a:defRPr sz="1080">
                <a:solidFill>
                  <a:schemeClr val="bg1"/>
                </a:solidFill>
              </a:defRPr>
            </a:lvl1pPr>
          </a:lstStyle>
          <a:p>
            <a:pPr algn="r"/>
            <a:r>
              <a:rPr lang="en-US">
                <a:solidFill>
                  <a:schemeClr val="tx2"/>
                </a:solidFill>
                <a:ea typeface="Nunito Sans"/>
                <a:cs typeface="Nunito Sans"/>
                <a:sym typeface="Nunito Sans"/>
              </a:rPr>
              <a:t>GLOBAL CORPORATE PROGRAM </a:t>
            </a:r>
            <a:r>
              <a:rPr lang="en">
                <a:solidFill>
                  <a:schemeClr val="tx2"/>
                </a:solidFill>
                <a:ea typeface="Nunito Sans"/>
                <a:cs typeface="Nunito Sans"/>
                <a:sym typeface="Nunito Sans"/>
              </a:rPr>
              <a:t> | </a:t>
            </a:r>
            <a:fld id="{00000000-1234-1234-1234-123412341234}" type="slidenum">
              <a:rPr lang="en" smtClean="0">
                <a:solidFill>
                  <a:schemeClr val="bg2"/>
                </a:solidFill>
                <a:ea typeface="Nunito Sans"/>
                <a:cs typeface="Nunito Sans"/>
                <a:sym typeface="Nunito Sans"/>
              </a:rPr>
              <a:pPr algn="r"/>
              <a:t>‹#›</a:t>
            </a:fld>
            <a:endParaRPr lang="en">
              <a:solidFill>
                <a:schemeClr val="bg2"/>
              </a:solidFill>
              <a:latin typeface="Nunito Sans"/>
              <a:ea typeface="Nunito Sans"/>
              <a:cs typeface="Nunito Sans"/>
              <a:sym typeface="Nunito Sans"/>
            </a:endParaRPr>
          </a:p>
        </p:txBody>
      </p:sp>
    </p:spTree>
    <p:extLst>
      <p:ext uri="{BB962C8B-B14F-4D97-AF65-F5344CB8AC3E}">
        <p14:creationId xmlns:p14="http://schemas.microsoft.com/office/powerpoint/2010/main" val="1412217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ubtitle Dark Teal">
    <p:bg>
      <p:bgPr>
        <a:solidFill>
          <a:schemeClr val="accent2"/>
        </a:solidFill>
        <a:effectLst/>
      </p:bgPr>
    </p:bg>
    <p:spTree>
      <p:nvGrpSpPr>
        <p:cNvPr id="1" name="Shape 13"/>
        <p:cNvGrpSpPr/>
        <p:nvPr/>
      </p:nvGrpSpPr>
      <p:grpSpPr>
        <a:xfrm>
          <a:off x="0" y="0"/>
          <a:ext cx="0" cy="0"/>
          <a:chOff x="0" y="0"/>
          <a:chExt cx="0" cy="0"/>
        </a:xfrm>
      </p:grpSpPr>
      <p:sp>
        <p:nvSpPr>
          <p:cNvPr id="14" name="Shape 14"/>
          <p:cNvSpPr/>
          <p:nvPr/>
        </p:nvSpPr>
        <p:spPr>
          <a:xfrm flipH="1">
            <a:off x="0" y="-18663"/>
            <a:ext cx="4156596" cy="6876661"/>
          </a:xfrm>
          <a:custGeom>
            <a:avLst/>
            <a:gdLst>
              <a:gd name="connsiteX0" fmla="*/ 0 w 3456800"/>
              <a:gd name="connsiteY0" fmla="*/ 0 h 6858000"/>
              <a:gd name="connsiteX1" fmla="*/ 3456800 w 3456800"/>
              <a:gd name="connsiteY1" fmla="*/ 0 h 6858000"/>
              <a:gd name="connsiteX2" fmla="*/ 3456800 w 3456800"/>
              <a:gd name="connsiteY2" fmla="*/ 6858000 h 6858000"/>
              <a:gd name="connsiteX3" fmla="*/ 0 w 3456800"/>
              <a:gd name="connsiteY3" fmla="*/ 6858000 h 6858000"/>
              <a:gd name="connsiteX4" fmla="*/ 0 w 3456800"/>
              <a:gd name="connsiteY4" fmla="*/ 0 h 6858000"/>
              <a:gd name="connsiteX0" fmla="*/ 0 w 4156596"/>
              <a:gd name="connsiteY0" fmla="*/ 0 h 6867331"/>
              <a:gd name="connsiteX1" fmla="*/ 4156596 w 4156596"/>
              <a:gd name="connsiteY1" fmla="*/ 9331 h 6867331"/>
              <a:gd name="connsiteX2" fmla="*/ 4156596 w 4156596"/>
              <a:gd name="connsiteY2" fmla="*/ 6867331 h 6867331"/>
              <a:gd name="connsiteX3" fmla="*/ 699796 w 4156596"/>
              <a:gd name="connsiteY3" fmla="*/ 6867331 h 6867331"/>
              <a:gd name="connsiteX4" fmla="*/ 0 w 4156596"/>
              <a:gd name="connsiteY4" fmla="*/ 0 h 6867331"/>
              <a:gd name="connsiteX0" fmla="*/ 0 w 4156596"/>
              <a:gd name="connsiteY0" fmla="*/ 0 h 6876661"/>
              <a:gd name="connsiteX1" fmla="*/ 4156596 w 4156596"/>
              <a:gd name="connsiteY1" fmla="*/ 9331 h 6876661"/>
              <a:gd name="connsiteX2" fmla="*/ 4156596 w 4156596"/>
              <a:gd name="connsiteY2" fmla="*/ 6867331 h 6876661"/>
              <a:gd name="connsiteX3" fmla="*/ 1026367 w 4156596"/>
              <a:gd name="connsiteY3" fmla="*/ 6876661 h 6876661"/>
              <a:gd name="connsiteX4" fmla="*/ 0 w 4156596"/>
              <a:gd name="connsiteY4" fmla="*/ 0 h 6876661"/>
              <a:gd name="connsiteX0" fmla="*/ 0 w 4156596"/>
              <a:gd name="connsiteY0" fmla="*/ 0 h 6876661"/>
              <a:gd name="connsiteX1" fmla="*/ 4156596 w 4156596"/>
              <a:gd name="connsiteY1" fmla="*/ 9331 h 6876661"/>
              <a:gd name="connsiteX2" fmla="*/ 4156596 w 4156596"/>
              <a:gd name="connsiteY2" fmla="*/ 6867331 h 6876661"/>
              <a:gd name="connsiteX3" fmla="*/ 1017037 w 4156596"/>
              <a:gd name="connsiteY3" fmla="*/ 6876661 h 6876661"/>
              <a:gd name="connsiteX4" fmla="*/ 0 w 4156596"/>
              <a:gd name="connsiteY4" fmla="*/ 0 h 6876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6596" h="6876661">
                <a:moveTo>
                  <a:pt x="0" y="0"/>
                </a:moveTo>
                <a:lnTo>
                  <a:pt x="4156596" y="9331"/>
                </a:lnTo>
                <a:lnTo>
                  <a:pt x="4156596" y="6867331"/>
                </a:lnTo>
                <a:lnTo>
                  <a:pt x="1017037" y="6876661"/>
                </a:lnTo>
                <a:lnTo>
                  <a:pt x="0" y="0"/>
                </a:lnTo>
                <a:close/>
              </a:path>
            </a:pathLst>
          </a:custGeom>
          <a:solidFill>
            <a:srgbClr val="FFFFFF"/>
          </a:solidFill>
          <a:ln>
            <a:noFill/>
          </a:ln>
        </p:spPr>
        <p:txBody>
          <a:bodyPr lIns="121900" tIns="121900" rIns="121900" bIns="121900" anchor="ctr" anchorCtr="0">
            <a:noAutofit/>
          </a:bodyPr>
          <a:lstStyle/>
          <a:p>
            <a:pPr lvl="0">
              <a:spcBef>
                <a:spcPts val="0"/>
              </a:spcBef>
              <a:buNone/>
            </a:pPr>
            <a:endParaRPr sz="2400"/>
          </a:p>
        </p:txBody>
      </p:sp>
      <p:sp>
        <p:nvSpPr>
          <p:cNvPr id="16" name="Shape 16"/>
          <p:cNvSpPr txBox="1">
            <a:spLocks noGrp="1"/>
          </p:cNvSpPr>
          <p:nvPr>
            <p:ph type="ctrTitle"/>
          </p:nvPr>
        </p:nvSpPr>
        <p:spPr>
          <a:xfrm>
            <a:off x="298580" y="2"/>
            <a:ext cx="2769687" cy="2397966"/>
          </a:xfrm>
          <a:prstGeom prst="rect">
            <a:avLst/>
          </a:prstGeom>
        </p:spPr>
        <p:txBody>
          <a:bodyPr lIns="91425" tIns="91425" rIns="91425" bIns="91425" anchor="b" anchorCtr="0"/>
          <a:lstStyle>
            <a:lvl1pPr marL="0" lvl="0" indent="0" rtl="0">
              <a:spcBef>
                <a:spcPts val="0"/>
              </a:spcBef>
              <a:buClr>
                <a:srgbClr val="F67031"/>
              </a:buClr>
              <a:defRPr b="0" i="0">
                <a:solidFill>
                  <a:schemeClr val="accent2"/>
                </a:solidFill>
                <a:latin typeface="+mj-lt"/>
                <a:cs typeface="Arial" panose="020B0604020202020204" pitchFamily="34" charset="0"/>
              </a:defRPr>
            </a:lvl1pPr>
            <a:lvl2pPr lvl="1" rtl="0">
              <a:spcBef>
                <a:spcPts val="0"/>
              </a:spcBef>
              <a:buClr>
                <a:srgbClr val="F67031"/>
              </a:buClr>
              <a:defRPr>
                <a:solidFill>
                  <a:srgbClr val="F67031"/>
                </a:solidFill>
              </a:defRPr>
            </a:lvl2pPr>
            <a:lvl3pPr lvl="2" rtl="0">
              <a:spcBef>
                <a:spcPts val="0"/>
              </a:spcBef>
              <a:buClr>
                <a:srgbClr val="F67031"/>
              </a:buClr>
              <a:defRPr>
                <a:solidFill>
                  <a:srgbClr val="F67031"/>
                </a:solidFill>
              </a:defRPr>
            </a:lvl3pPr>
            <a:lvl4pPr lvl="3" rtl="0">
              <a:spcBef>
                <a:spcPts val="0"/>
              </a:spcBef>
              <a:buClr>
                <a:srgbClr val="F67031"/>
              </a:buClr>
              <a:defRPr>
                <a:solidFill>
                  <a:srgbClr val="F67031"/>
                </a:solidFill>
              </a:defRPr>
            </a:lvl4pPr>
            <a:lvl5pPr lvl="4" rtl="0">
              <a:spcBef>
                <a:spcPts val="0"/>
              </a:spcBef>
              <a:buClr>
                <a:srgbClr val="F67031"/>
              </a:buClr>
              <a:defRPr>
                <a:solidFill>
                  <a:srgbClr val="F67031"/>
                </a:solidFill>
              </a:defRPr>
            </a:lvl5pPr>
            <a:lvl6pPr lvl="5" rtl="0">
              <a:spcBef>
                <a:spcPts val="0"/>
              </a:spcBef>
              <a:buClr>
                <a:srgbClr val="F67031"/>
              </a:buClr>
              <a:defRPr>
                <a:solidFill>
                  <a:srgbClr val="F67031"/>
                </a:solidFill>
              </a:defRPr>
            </a:lvl6pPr>
            <a:lvl7pPr lvl="6" rtl="0">
              <a:spcBef>
                <a:spcPts val="0"/>
              </a:spcBef>
              <a:buClr>
                <a:srgbClr val="F67031"/>
              </a:buClr>
              <a:defRPr>
                <a:solidFill>
                  <a:srgbClr val="F67031"/>
                </a:solidFill>
              </a:defRPr>
            </a:lvl7pPr>
            <a:lvl8pPr lvl="7" rtl="0">
              <a:spcBef>
                <a:spcPts val="0"/>
              </a:spcBef>
              <a:buClr>
                <a:srgbClr val="F67031"/>
              </a:buClr>
              <a:defRPr>
                <a:solidFill>
                  <a:srgbClr val="F67031"/>
                </a:solidFill>
              </a:defRPr>
            </a:lvl8pPr>
            <a:lvl9pPr lvl="8" rtl="0">
              <a:spcBef>
                <a:spcPts val="0"/>
              </a:spcBef>
              <a:buClr>
                <a:srgbClr val="F67031"/>
              </a:buClr>
              <a:defRPr>
                <a:solidFill>
                  <a:srgbClr val="F67031"/>
                </a:solidFill>
              </a:defRPr>
            </a:lvl9pPr>
          </a:lstStyle>
          <a:p>
            <a:r>
              <a:rPr lang="en-US"/>
              <a:t>Click to edit Master title style</a:t>
            </a:r>
            <a:endParaRPr/>
          </a:p>
        </p:txBody>
      </p:sp>
      <p:sp>
        <p:nvSpPr>
          <p:cNvPr id="17" name="Shape 17"/>
          <p:cNvSpPr txBox="1">
            <a:spLocks noGrp="1"/>
          </p:cNvSpPr>
          <p:nvPr>
            <p:ph type="subTitle" idx="1"/>
          </p:nvPr>
        </p:nvSpPr>
        <p:spPr>
          <a:xfrm>
            <a:off x="298579" y="2425803"/>
            <a:ext cx="2769687" cy="1320436"/>
          </a:xfrm>
          <a:prstGeom prst="rect">
            <a:avLst/>
          </a:prstGeom>
        </p:spPr>
        <p:txBody>
          <a:bodyPr lIns="91425" tIns="91425" rIns="91425" bIns="91425" anchor="t" anchorCtr="0">
            <a:normAutofit/>
          </a:bodyPr>
          <a:lstStyle>
            <a:lvl1pPr marL="0" lvl="0" rtl="0">
              <a:spcBef>
                <a:spcPts val="0"/>
              </a:spcBef>
              <a:buClr>
                <a:srgbClr val="999999"/>
              </a:buClr>
              <a:buFont typeface="Georgia"/>
              <a:buNone/>
              <a:defRPr sz="2400" b="0" i="0">
                <a:solidFill>
                  <a:schemeClr val="tx2">
                    <a:lumMod val="75000"/>
                  </a:schemeClr>
                </a:solidFill>
                <a:latin typeface="+mn-lt"/>
                <a:ea typeface="Georgia"/>
                <a:cs typeface="Georgia"/>
                <a:sym typeface="Georgia"/>
              </a:defRPr>
            </a:lvl1pPr>
            <a:lvl2pPr lvl="1" rtl="0">
              <a:spcBef>
                <a:spcPts val="0"/>
              </a:spcBef>
              <a:buClr>
                <a:srgbClr val="999999"/>
              </a:buClr>
              <a:buSzPct val="100000"/>
              <a:buFont typeface="Georgia"/>
              <a:buNone/>
              <a:defRPr sz="4000" i="1">
                <a:solidFill>
                  <a:srgbClr val="999999"/>
                </a:solidFill>
                <a:latin typeface="Georgia"/>
                <a:ea typeface="Georgia"/>
                <a:cs typeface="Georgia"/>
                <a:sym typeface="Georgia"/>
              </a:defRPr>
            </a:lvl2pPr>
            <a:lvl3pPr lvl="2" rtl="0">
              <a:spcBef>
                <a:spcPts val="0"/>
              </a:spcBef>
              <a:buClr>
                <a:srgbClr val="999999"/>
              </a:buClr>
              <a:buSzPct val="100000"/>
              <a:buFont typeface="Georgia"/>
              <a:buNone/>
              <a:defRPr sz="4000" i="1">
                <a:solidFill>
                  <a:srgbClr val="999999"/>
                </a:solidFill>
                <a:latin typeface="Georgia"/>
                <a:ea typeface="Georgia"/>
                <a:cs typeface="Georgia"/>
                <a:sym typeface="Georgia"/>
              </a:defRPr>
            </a:lvl3pPr>
            <a:lvl4pPr lvl="3" rtl="0">
              <a:spcBef>
                <a:spcPts val="0"/>
              </a:spcBef>
              <a:buClr>
                <a:srgbClr val="999999"/>
              </a:buClr>
              <a:buSzPct val="100000"/>
              <a:buFont typeface="Georgia"/>
              <a:buNone/>
              <a:defRPr sz="4000" i="1">
                <a:solidFill>
                  <a:srgbClr val="999999"/>
                </a:solidFill>
                <a:latin typeface="Georgia"/>
                <a:ea typeface="Georgia"/>
                <a:cs typeface="Georgia"/>
                <a:sym typeface="Georgia"/>
              </a:defRPr>
            </a:lvl4pPr>
            <a:lvl5pPr lvl="4" rtl="0">
              <a:spcBef>
                <a:spcPts val="0"/>
              </a:spcBef>
              <a:buClr>
                <a:srgbClr val="999999"/>
              </a:buClr>
              <a:buSzPct val="100000"/>
              <a:buFont typeface="Georgia"/>
              <a:buNone/>
              <a:defRPr sz="4000" i="1">
                <a:solidFill>
                  <a:srgbClr val="999999"/>
                </a:solidFill>
                <a:latin typeface="Georgia"/>
                <a:ea typeface="Georgia"/>
                <a:cs typeface="Georgia"/>
                <a:sym typeface="Georgia"/>
              </a:defRPr>
            </a:lvl5pPr>
            <a:lvl6pPr lvl="5" rtl="0">
              <a:spcBef>
                <a:spcPts val="0"/>
              </a:spcBef>
              <a:buClr>
                <a:srgbClr val="999999"/>
              </a:buClr>
              <a:buSzPct val="100000"/>
              <a:buFont typeface="Georgia"/>
              <a:buNone/>
              <a:defRPr sz="4000" i="1">
                <a:solidFill>
                  <a:srgbClr val="999999"/>
                </a:solidFill>
                <a:latin typeface="Georgia"/>
                <a:ea typeface="Georgia"/>
                <a:cs typeface="Georgia"/>
                <a:sym typeface="Georgia"/>
              </a:defRPr>
            </a:lvl6pPr>
            <a:lvl7pPr lvl="6" rtl="0">
              <a:spcBef>
                <a:spcPts val="0"/>
              </a:spcBef>
              <a:buClr>
                <a:srgbClr val="999999"/>
              </a:buClr>
              <a:buSzPct val="100000"/>
              <a:buFont typeface="Georgia"/>
              <a:buNone/>
              <a:defRPr sz="4000" i="1">
                <a:solidFill>
                  <a:srgbClr val="999999"/>
                </a:solidFill>
                <a:latin typeface="Georgia"/>
                <a:ea typeface="Georgia"/>
                <a:cs typeface="Georgia"/>
                <a:sym typeface="Georgia"/>
              </a:defRPr>
            </a:lvl7pPr>
            <a:lvl8pPr lvl="7" rtl="0">
              <a:spcBef>
                <a:spcPts val="0"/>
              </a:spcBef>
              <a:buClr>
                <a:srgbClr val="999999"/>
              </a:buClr>
              <a:buSzPct val="100000"/>
              <a:buFont typeface="Georgia"/>
              <a:buNone/>
              <a:defRPr sz="4000" i="1">
                <a:solidFill>
                  <a:srgbClr val="999999"/>
                </a:solidFill>
                <a:latin typeface="Georgia"/>
                <a:ea typeface="Georgia"/>
                <a:cs typeface="Georgia"/>
                <a:sym typeface="Georgia"/>
              </a:defRPr>
            </a:lvl8pPr>
            <a:lvl9pPr lvl="8" rtl="0">
              <a:spcBef>
                <a:spcPts val="0"/>
              </a:spcBef>
              <a:buClr>
                <a:srgbClr val="999999"/>
              </a:buClr>
              <a:buSzPct val="100000"/>
              <a:buFont typeface="Georgia"/>
              <a:buNone/>
              <a:defRPr sz="4000" i="1">
                <a:solidFill>
                  <a:srgbClr val="999999"/>
                </a:solidFill>
                <a:latin typeface="Georgia"/>
                <a:ea typeface="Georgia"/>
                <a:cs typeface="Georgia"/>
                <a:sym typeface="Georgia"/>
              </a:defRPr>
            </a:lvl9pPr>
          </a:lstStyle>
          <a:p>
            <a:r>
              <a:rPr lang="en-US"/>
              <a:t>Click to edit Master subtitle style</a:t>
            </a:r>
            <a:endParaRPr/>
          </a:p>
        </p:txBody>
      </p:sp>
      <p:sp>
        <p:nvSpPr>
          <p:cNvPr id="7" name="Shape 8"/>
          <p:cNvSpPr txBox="1">
            <a:spLocks noGrp="1"/>
          </p:cNvSpPr>
          <p:nvPr>
            <p:ph type="sldNum" idx="12"/>
          </p:nvPr>
        </p:nvSpPr>
        <p:spPr>
          <a:xfrm>
            <a:off x="298577" y="6242180"/>
            <a:ext cx="792000" cy="252000"/>
          </a:xfrm>
          <a:prstGeom prst="rect">
            <a:avLst/>
          </a:prstGeom>
          <a:noFill/>
          <a:ln>
            <a:noFill/>
          </a:ln>
        </p:spPr>
        <p:txBody>
          <a:bodyPr lIns="91425" tIns="91425" rIns="91425" bIns="91425" anchor="ctr" anchorCtr="0">
            <a:noAutofit/>
          </a:bodyPr>
          <a:lstStyle>
            <a:lvl1pPr algn="l">
              <a:defRPr sz="1200">
                <a:solidFill>
                  <a:schemeClr val="accent2"/>
                </a:solidFill>
              </a:defRPr>
            </a:lvl1pPr>
          </a:lstStyle>
          <a:p>
            <a:fld id="{00000000-1234-1234-1234-123412341234}" type="slidenum">
              <a:rPr lang="en" smtClean="0">
                <a:ea typeface="Nunito Sans"/>
                <a:cs typeface="Nunito Sans"/>
                <a:sym typeface="Nunito Sans"/>
              </a:rPr>
              <a:pPr/>
              <a:t>‹#›</a:t>
            </a:fld>
            <a:endParaRPr lang="en">
              <a:latin typeface="Nunito Sans"/>
              <a:ea typeface="Nunito Sans"/>
              <a:cs typeface="Nunito Sans"/>
              <a:sym typeface="Nunito Sans"/>
            </a:endParaRPr>
          </a:p>
        </p:txBody>
      </p:sp>
      <p:sp>
        <p:nvSpPr>
          <p:cNvPr id="4" name="Content Placeholder 3">
            <a:extLst>
              <a:ext uri="{FF2B5EF4-FFF2-40B4-BE49-F238E27FC236}">
                <a16:creationId xmlns:a16="http://schemas.microsoft.com/office/drawing/2014/main" id="{42AFB7EF-3752-440C-9101-541FE260C7CE}"/>
              </a:ext>
            </a:extLst>
          </p:cNvPr>
          <p:cNvSpPr>
            <a:spLocks noGrp="1"/>
          </p:cNvSpPr>
          <p:nvPr>
            <p:ph sz="quarter" idx="13"/>
          </p:nvPr>
        </p:nvSpPr>
        <p:spPr>
          <a:xfrm>
            <a:off x="4240213" y="314325"/>
            <a:ext cx="7653207" cy="5927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pic>
        <p:nvPicPr>
          <p:cNvPr id="8" name="Picture 7">
            <a:extLst>
              <a:ext uri="{FF2B5EF4-FFF2-40B4-BE49-F238E27FC236}">
                <a16:creationId xmlns:a16="http://schemas.microsoft.com/office/drawing/2014/main" id="{63327135-245B-49FA-8751-5B47D06A7BA8}"/>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59945"/>
          <a:stretch/>
        </p:blipFill>
        <p:spPr>
          <a:xfrm>
            <a:off x="11117327" y="6382139"/>
            <a:ext cx="883149" cy="475861"/>
          </a:xfrm>
          <a:prstGeom prst="rect">
            <a:avLst/>
          </a:prstGeom>
        </p:spPr>
      </p:pic>
    </p:spTree>
    <p:extLst>
      <p:ext uri="{BB962C8B-B14F-4D97-AF65-F5344CB8AC3E}">
        <p14:creationId xmlns:p14="http://schemas.microsoft.com/office/powerpoint/2010/main" val="1361832311"/>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ubtitle Orange">
    <p:bg>
      <p:bgPr>
        <a:solidFill>
          <a:schemeClr val="accent1"/>
        </a:solidFill>
        <a:effectLst/>
      </p:bgPr>
    </p:bg>
    <p:spTree>
      <p:nvGrpSpPr>
        <p:cNvPr id="1" name="Shape 13"/>
        <p:cNvGrpSpPr/>
        <p:nvPr/>
      </p:nvGrpSpPr>
      <p:grpSpPr>
        <a:xfrm>
          <a:off x="0" y="0"/>
          <a:ext cx="0" cy="0"/>
          <a:chOff x="0" y="0"/>
          <a:chExt cx="0" cy="0"/>
        </a:xfrm>
      </p:grpSpPr>
      <p:sp>
        <p:nvSpPr>
          <p:cNvPr id="14" name="Shape 14"/>
          <p:cNvSpPr/>
          <p:nvPr/>
        </p:nvSpPr>
        <p:spPr>
          <a:xfrm flipH="1">
            <a:off x="0" y="-18663"/>
            <a:ext cx="4156596" cy="6876661"/>
          </a:xfrm>
          <a:custGeom>
            <a:avLst/>
            <a:gdLst>
              <a:gd name="connsiteX0" fmla="*/ 0 w 3456800"/>
              <a:gd name="connsiteY0" fmla="*/ 0 h 6858000"/>
              <a:gd name="connsiteX1" fmla="*/ 3456800 w 3456800"/>
              <a:gd name="connsiteY1" fmla="*/ 0 h 6858000"/>
              <a:gd name="connsiteX2" fmla="*/ 3456800 w 3456800"/>
              <a:gd name="connsiteY2" fmla="*/ 6858000 h 6858000"/>
              <a:gd name="connsiteX3" fmla="*/ 0 w 3456800"/>
              <a:gd name="connsiteY3" fmla="*/ 6858000 h 6858000"/>
              <a:gd name="connsiteX4" fmla="*/ 0 w 3456800"/>
              <a:gd name="connsiteY4" fmla="*/ 0 h 6858000"/>
              <a:gd name="connsiteX0" fmla="*/ 0 w 4156596"/>
              <a:gd name="connsiteY0" fmla="*/ 0 h 6867331"/>
              <a:gd name="connsiteX1" fmla="*/ 4156596 w 4156596"/>
              <a:gd name="connsiteY1" fmla="*/ 9331 h 6867331"/>
              <a:gd name="connsiteX2" fmla="*/ 4156596 w 4156596"/>
              <a:gd name="connsiteY2" fmla="*/ 6867331 h 6867331"/>
              <a:gd name="connsiteX3" fmla="*/ 699796 w 4156596"/>
              <a:gd name="connsiteY3" fmla="*/ 6867331 h 6867331"/>
              <a:gd name="connsiteX4" fmla="*/ 0 w 4156596"/>
              <a:gd name="connsiteY4" fmla="*/ 0 h 6867331"/>
              <a:gd name="connsiteX0" fmla="*/ 0 w 4156596"/>
              <a:gd name="connsiteY0" fmla="*/ 0 h 6876661"/>
              <a:gd name="connsiteX1" fmla="*/ 4156596 w 4156596"/>
              <a:gd name="connsiteY1" fmla="*/ 9331 h 6876661"/>
              <a:gd name="connsiteX2" fmla="*/ 4156596 w 4156596"/>
              <a:gd name="connsiteY2" fmla="*/ 6867331 h 6876661"/>
              <a:gd name="connsiteX3" fmla="*/ 1026367 w 4156596"/>
              <a:gd name="connsiteY3" fmla="*/ 6876661 h 6876661"/>
              <a:gd name="connsiteX4" fmla="*/ 0 w 4156596"/>
              <a:gd name="connsiteY4" fmla="*/ 0 h 6876661"/>
              <a:gd name="connsiteX0" fmla="*/ 0 w 4156596"/>
              <a:gd name="connsiteY0" fmla="*/ 0 h 6876661"/>
              <a:gd name="connsiteX1" fmla="*/ 4156596 w 4156596"/>
              <a:gd name="connsiteY1" fmla="*/ 9331 h 6876661"/>
              <a:gd name="connsiteX2" fmla="*/ 4156596 w 4156596"/>
              <a:gd name="connsiteY2" fmla="*/ 6867331 h 6876661"/>
              <a:gd name="connsiteX3" fmla="*/ 1017037 w 4156596"/>
              <a:gd name="connsiteY3" fmla="*/ 6876661 h 6876661"/>
              <a:gd name="connsiteX4" fmla="*/ 0 w 4156596"/>
              <a:gd name="connsiteY4" fmla="*/ 0 h 6876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6596" h="6876661">
                <a:moveTo>
                  <a:pt x="0" y="0"/>
                </a:moveTo>
                <a:lnTo>
                  <a:pt x="4156596" y="9331"/>
                </a:lnTo>
                <a:lnTo>
                  <a:pt x="4156596" y="6867331"/>
                </a:lnTo>
                <a:lnTo>
                  <a:pt x="1017037" y="6876661"/>
                </a:lnTo>
                <a:lnTo>
                  <a:pt x="0" y="0"/>
                </a:lnTo>
                <a:close/>
              </a:path>
            </a:pathLst>
          </a:custGeom>
          <a:solidFill>
            <a:srgbClr val="FFFFFF"/>
          </a:solidFill>
          <a:ln>
            <a:noFill/>
          </a:ln>
        </p:spPr>
        <p:txBody>
          <a:bodyPr lIns="121900" tIns="121900" rIns="121900" bIns="121900" anchor="ctr" anchorCtr="0">
            <a:noAutofit/>
          </a:bodyPr>
          <a:lstStyle/>
          <a:p>
            <a:pPr lvl="0">
              <a:spcBef>
                <a:spcPts val="0"/>
              </a:spcBef>
              <a:buNone/>
            </a:pPr>
            <a:endParaRPr sz="2400"/>
          </a:p>
        </p:txBody>
      </p:sp>
      <p:sp>
        <p:nvSpPr>
          <p:cNvPr id="16" name="Shape 16"/>
          <p:cNvSpPr txBox="1">
            <a:spLocks noGrp="1"/>
          </p:cNvSpPr>
          <p:nvPr>
            <p:ph type="ctrTitle"/>
          </p:nvPr>
        </p:nvSpPr>
        <p:spPr>
          <a:xfrm>
            <a:off x="298580" y="2"/>
            <a:ext cx="2769687" cy="2397966"/>
          </a:xfrm>
          <a:prstGeom prst="rect">
            <a:avLst/>
          </a:prstGeom>
        </p:spPr>
        <p:txBody>
          <a:bodyPr lIns="91425" tIns="91425" rIns="91425" bIns="91425" anchor="b" anchorCtr="0"/>
          <a:lstStyle>
            <a:lvl1pPr marL="0" lvl="0" indent="0" rtl="0">
              <a:spcBef>
                <a:spcPts val="0"/>
              </a:spcBef>
              <a:buClr>
                <a:srgbClr val="F67031"/>
              </a:buClr>
              <a:defRPr b="0" i="0">
                <a:solidFill>
                  <a:schemeClr val="accent2"/>
                </a:solidFill>
                <a:latin typeface="+mj-lt"/>
                <a:cs typeface="Arial" panose="020B0604020202020204" pitchFamily="34" charset="0"/>
              </a:defRPr>
            </a:lvl1pPr>
            <a:lvl2pPr lvl="1" rtl="0">
              <a:spcBef>
                <a:spcPts val="0"/>
              </a:spcBef>
              <a:buClr>
                <a:srgbClr val="F67031"/>
              </a:buClr>
              <a:defRPr>
                <a:solidFill>
                  <a:srgbClr val="F67031"/>
                </a:solidFill>
              </a:defRPr>
            </a:lvl2pPr>
            <a:lvl3pPr lvl="2" rtl="0">
              <a:spcBef>
                <a:spcPts val="0"/>
              </a:spcBef>
              <a:buClr>
                <a:srgbClr val="F67031"/>
              </a:buClr>
              <a:defRPr>
                <a:solidFill>
                  <a:srgbClr val="F67031"/>
                </a:solidFill>
              </a:defRPr>
            </a:lvl3pPr>
            <a:lvl4pPr lvl="3" rtl="0">
              <a:spcBef>
                <a:spcPts val="0"/>
              </a:spcBef>
              <a:buClr>
                <a:srgbClr val="F67031"/>
              </a:buClr>
              <a:defRPr>
                <a:solidFill>
                  <a:srgbClr val="F67031"/>
                </a:solidFill>
              </a:defRPr>
            </a:lvl4pPr>
            <a:lvl5pPr lvl="4" rtl="0">
              <a:spcBef>
                <a:spcPts val="0"/>
              </a:spcBef>
              <a:buClr>
                <a:srgbClr val="F67031"/>
              </a:buClr>
              <a:defRPr>
                <a:solidFill>
                  <a:srgbClr val="F67031"/>
                </a:solidFill>
              </a:defRPr>
            </a:lvl5pPr>
            <a:lvl6pPr lvl="5" rtl="0">
              <a:spcBef>
                <a:spcPts val="0"/>
              </a:spcBef>
              <a:buClr>
                <a:srgbClr val="F67031"/>
              </a:buClr>
              <a:defRPr>
                <a:solidFill>
                  <a:srgbClr val="F67031"/>
                </a:solidFill>
              </a:defRPr>
            </a:lvl6pPr>
            <a:lvl7pPr lvl="6" rtl="0">
              <a:spcBef>
                <a:spcPts val="0"/>
              </a:spcBef>
              <a:buClr>
                <a:srgbClr val="F67031"/>
              </a:buClr>
              <a:defRPr>
                <a:solidFill>
                  <a:srgbClr val="F67031"/>
                </a:solidFill>
              </a:defRPr>
            </a:lvl7pPr>
            <a:lvl8pPr lvl="7" rtl="0">
              <a:spcBef>
                <a:spcPts val="0"/>
              </a:spcBef>
              <a:buClr>
                <a:srgbClr val="F67031"/>
              </a:buClr>
              <a:defRPr>
                <a:solidFill>
                  <a:srgbClr val="F67031"/>
                </a:solidFill>
              </a:defRPr>
            </a:lvl8pPr>
            <a:lvl9pPr lvl="8" rtl="0">
              <a:spcBef>
                <a:spcPts val="0"/>
              </a:spcBef>
              <a:buClr>
                <a:srgbClr val="F67031"/>
              </a:buClr>
              <a:defRPr>
                <a:solidFill>
                  <a:srgbClr val="F67031"/>
                </a:solidFill>
              </a:defRPr>
            </a:lvl9pPr>
          </a:lstStyle>
          <a:p>
            <a:r>
              <a:rPr lang="en-US"/>
              <a:t>Click to edit Master title style</a:t>
            </a:r>
            <a:endParaRPr/>
          </a:p>
        </p:txBody>
      </p:sp>
      <p:sp>
        <p:nvSpPr>
          <p:cNvPr id="17" name="Shape 17"/>
          <p:cNvSpPr txBox="1">
            <a:spLocks noGrp="1"/>
          </p:cNvSpPr>
          <p:nvPr>
            <p:ph type="subTitle" idx="1"/>
          </p:nvPr>
        </p:nvSpPr>
        <p:spPr>
          <a:xfrm>
            <a:off x="298579" y="2425803"/>
            <a:ext cx="2769687" cy="1320436"/>
          </a:xfrm>
          <a:prstGeom prst="rect">
            <a:avLst/>
          </a:prstGeom>
        </p:spPr>
        <p:txBody>
          <a:bodyPr lIns="91425" tIns="91425" rIns="91425" bIns="91425" anchor="t" anchorCtr="0">
            <a:normAutofit/>
          </a:bodyPr>
          <a:lstStyle>
            <a:lvl1pPr marL="0" lvl="0" rtl="0">
              <a:spcBef>
                <a:spcPts val="0"/>
              </a:spcBef>
              <a:buClr>
                <a:srgbClr val="999999"/>
              </a:buClr>
              <a:buFont typeface="Georgia"/>
              <a:buNone/>
              <a:defRPr sz="2400" b="0" i="0">
                <a:solidFill>
                  <a:schemeClr val="bg2">
                    <a:lumMod val="25000"/>
                  </a:schemeClr>
                </a:solidFill>
                <a:latin typeface="+mn-lt"/>
                <a:ea typeface="Georgia"/>
                <a:cs typeface="Georgia"/>
                <a:sym typeface="Georgia"/>
              </a:defRPr>
            </a:lvl1pPr>
            <a:lvl2pPr lvl="1" rtl="0">
              <a:spcBef>
                <a:spcPts val="0"/>
              </a:spcBef>
              <a:buClr>
                <a:srgbClr val="999999"/>
              </a:buClr>
              <a:buSzPct val="100000"/>
              <a:buFont typeface="Georgia"/>
              <a:buNone/>
              <a:defRPr sz="4000" i="1">
                <a:solidFill>
                  <a:srgbClr val="999999"/>
                </a:solidFill>
                <a:latin typeface="Georgia"/>
                <a:ea typeface="Georgia"/>
                <a:cs typeface="Georgia"/>
                <a:sym typeface="Georgia"/>
              </a:defRPr>
            </a:lvl2pPr>
            <a:lvl3pPr lvl="2" rtl="0">
              <a:spcBef>
                <a:spcPts val="0"/>
              </a:spcBef>
              <a:buClr>
                <a:srgbClr val="999999"/>
              </a:buClr>
              <a:buSzPct val="100000"/>
              <a:buFont typeface="Georgia"/>
              <a:buNone/>
              <a:defRPr sz="4000" i="1">
                <a:solidFill>
                  <a:srgbClr val="999999"/>
                </a:solidFill>
                <a:latin typeface="Georgia"/>
                <a:ea typeface="Georgia"/>
                <a:cs typeface="Georgia"/>
                <a:sym typeface="Georgia"/>
              </a:defRPr>
            </a:lvl3pPr>
            <a:lvl4pPr lvl="3" rtl="0">
              <a:spcBef>
                <a:spcPts val="0"/>
              </a:spcBef>
              <a:buClr>
                <a:srgbClr val="999999"/>
              </a:buClr>
              <a:buSzPct val="100000"/>
              <a:buFont typeface="Georgia"/>
              <a:buNone/>
              <a:defRPr sz="4000" i="1">
                <a:solidFill>
                  <a:srgbClr val="999999"/>
                </a:solidFill>
                <a:latin typeface="Georgia"/>
                <a:ea typeface="Georgia"/>
                <a:cs typeface="Georgia"/>
                <a:sym typeface="Georgia"/>
              </a:defRPr>
            </a:lvl4pPr>
            <a:lvl5pPr lvl="4" rtl="0">
              <a:spcBef>
                <a:spcPts val="0"/>
              </a:spcBef>
              <a:buClr>
                <a:srgbClr val="999999"/>
              </a:buClr>
              <a:buSzPct val="100000"/>
              <a:buFont typeface="Georgia"/>
              <a:buNone/>
              <a:defRPr sz="4000" i="1">
                <a:solidFill>
                  <a:srgbClr val="999999"/>
                </a:solidFill>
                <a:latin typeface="Georgia"/>
                <a:ea typeface="Georgia"/>
                <a:cs typeface="Georgia"/>
                <a:sym typeface="Georgia"/>
              </a:defRPr>
            </a:lvl5pPr>
            <a:lvl6pPr lvl="5" rtl="0">
              <a:spcBef>
                <a:spcPts val="0"/>
              </a:spcBef>
              <a:buClr>
                <a:srgbClr val="999999"/>
              </a:buClr>
              <a:buSzPct val="100000"/>
              <a:buFont typeface="Georgia"/>
              <a:buNone/>
              <a:defRPr sz="4000" i="1">
                <a:solidFill>
                  <a:srgbClr val="999999"/>
                </a:solidFill>
                <a:latin typeface="Georgia"/>
                <a:ea typeface="Georgia"/>
                <a:cs typeface="Georgia"/>
                <a:sym typeface="Georgia"/>
              </a:defRPr>
            </a:lvl6pPr>
            <a:lvl7pPr lvl="6" rtl="0">
              <a:spcBef>
                <a:spcPts val="0"/>
              </a:spcBef>
              <a:buClr>
                <a:srgbClr val="999999"/>
              </a:buClr>
              <a:buSzPct val="100000"/>
              <a:buFont typeface="Georgia"/>
              <a:buNone/>
              <a:defRPr sz="4000" i="1">
                <a:solidFill>
                  <a:srgbClr val="999999"/>
                </a:solidFill>
                <a:latin typeface="Georgia"/>
                <a:ea typeface="Georgia"/>
                <a:cs typeface="Georgia"/>
                <a:sym typeface="Georgia"/>
              </a:defRPr>
            </a:lvl7pPr>
            <a:lvl8pPr lvl="7" rtl="0">
              <a:spcBef>
                <a:spcPts val="0"/>
              </a:spcBef>
              <a:buClr>
                <a:srgbClr val="999999"/>
              </a:buClr>
              <a:buSzPct val="100000"/>
              <a:buFont typeface="Georgia"/>
              <a:buNone/>
              <a:defRPr sz="4000" i="1">
                <a:solidFill>
                  <a:srgbClr val="999999"/>
                </a:solidFill>
                <a:latin typeface="Georgia"/>
                <a:ea typeface="Georgia"/>
                <a:cs typeface="Georgia"/>
                <a:sym typeface="Georgia"/>
              </a:defRPr>
            </a:lvl8pPr>
            <a:lvl9pPr lvl="8" rtl="0">
              <a:spcBef>
                <a:spcPts val="0"/>
              </a:spcBef>
              <a:buClr>
                <a:srgbClr val="999999"/>
              </a:buClr>
              <a:buSzPct val="100000"/>
              <a:buFont typeface="Georgia"/>
              <a:buNone/>
              <a:defRPr sz="4000" i="1">
                <a:solidFill>
                  <a:srgbClr val="999999"/>
                </a:solidFill>
                <a:latin typeface="Georgia"/>
                <a:ea typeface="Georgia"/>
                <a:cs typeface="Georgia"/>
                <a:sym typeface="Georgia"/>
              </a:defRPr>
            </a:lvl9pPr>
          </a:lstStyle>
          <a:p>
            <a:r>
              <a:rPr lang="en-US"/>
              <a:t>Click to edit Master subtitle style</a:t>
            </a:r>
            <a:endParaRPr/>
          </a:p>
        </p:txBody>
      </p:sp>
      <p:sp>
        <p:nvSpPr>
          <p:cNvPr id="7" name="Shape 8"/>
          <p:cNvSpPr txBox="1">
            <a:spLocks noGrp="1"/>
          </p:cNvSpPr>
          <p:nvPr>
            <p:ph type="sldNum" idx="12"/>
          </p:nvPr>
        </p:nvSpPr>
        <p:spPr>
          <a:xfrm>
            <a:off x="298577" y="6242180"/>
            <a:ext cx="792000" cy="252000"/>
          </a:xfrm>
          <a:prstGeom prst="rect">
            <a:avLst/>
          </a:prstGeom>
          <a:noFill/>
          <a:ln>
            <a:noFill/>
          </a:ln>
        </p:spPr>
        <p:txBody>
          <a:bodyPr lIns="91425" tIns="91425" rIns="91425" bIns="91425" anchor="ctr" anchorCtr="0">
            <a:noAutofit/>
          </a:bodyPr>
          <a:lstStyle>
            <a:lvl1pPr algn="l">
              <a:defRPr sz="1200">
                <a:solidFill>
                  <a:schemeClr val="accent2"/>
                </a:solidFill>
              </a:defRPr>
            </a:lvl1pPr>
          </a:lstStyle>
          <a:p>
            <a:fld id="{00000000-1234-1234-1234-123412341234}" type="slidenum">
              <a:rPr lang="en" smtClean="0">
                <a:ea typeface="Nunito Sans"/>
                <a:cs typeface="Nunito Sans"/>
                <a:sym typeface="Nunito Sans"/>
              </a:rPr>
              <a:pPr/>
              <a:t>‹#›</a:t>
            </a:fld>
            <a:endParaRPr lang="en">
              <a:latin typeface="Nunito Sans"/>
              <a:ea typeface="Nunito Sans"/>
              <a:cs typeface="Nunito Sans"/>
              <a:sym typeface="Nunito Sans"/>
            </a:endParaRPr>
          </a:p>
        </p:txBody>
      </p:sp>
      <p:sp>
        <p:nvSpPr>
          <p:cNvPr id="9" name="Content Placeholder 3">
            <a:extLst>
              <a:ext uri="{FF2B5EF4-FFF2-40B4-BE49-F238E27FC236}">
                <a16:creationId xmlns:a16="http://schemas.microsoft.com/office/drawing/2014/main" id="{A40F3965-BF00-40C4-B5CF-551B14F5F58B}"/>
              </a:ext>
            </a:extLst>
          </p:cNvPr>
          <p:cNvSpPr>
            <a:spLocks noGrp="1"/>
          </p:cNvSpPr>
          <p:nvPr>
            <p:ph sz="quarter" idx="13"/>
          </p:nvPr>
        </p:nvSpPr>
        <p:spPr>
          <a:xfrm>
            <a:off x="4240213" y="314325"/>
            <a:ext cx="7653207" cy="5927725"/>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pic>
        <p:nvPicPr>
          <p:cNvPr id="10" name="Picture 9">
            <a:extLst>
              <a:ext uri="{FF2B5EF4-FFF2-40B4-BE49-F238E27FC236}">
                <a16:creationId xmlns:a16="http://schemas.microsoft.com/office/drawing/2014/main" id="{6D339F10-44B6-48B5-9A8F-914A05DA929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59945"/>
          <a:stretch/>
        </p:blipFill>
        <p:spPr>
          <a:xfrm>
            <a:off x="11117327" y="6382139"/>
            <a:ext cx="883149" cy="475861"/>
          </a:xfrm>
          <a:prstGeom prst="rect">
            <a:avLst/>
          </a:prstGeom>
        </p:spPr>
      </p:pic>
    </p:spTree>
    <p:extLst>
      <p:ext uri="{BB962C8B-B14F-4D97-AF65-F5344CB8AC3E}">
        <p14:creationId xmlns:p14="http://schemas.microsoft.com/office/powerpoint/2010/main" val="3692204441"/>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 2 columns with intro text - Dark Teal">
    <p:bg>
      <p:bgPr>
        <a:solidFill>
          <a:srgbClr val="002E38"/>
        </a:solidFill>
        <a:effectLst/>
      </p:bgPr>
    </p:bg>
    <p:spTree>
      <p:nvGrpSpPr>
        <p:cNvPr id="1" name="Shape 45"/>
        <p:cNvGrpSpPr/>
        <p:nvPr/>
      </p:nvGrpSpPr>
      <p:grpSpPr>
        <a:xfrm>
          <a:off x="0" y="0"/>
          <a:ext cx="0" cy="0"/>
          <a:chOff x="0" y="0"/>
          <a:chExt cx="0" cy="0"/>
        </a:xfrm>
      </p:grpSpPr>
      <p:sp>
        <p:nvSpPr>
          <p:cNvPr id="47" name="Shape 47"/>
          <p:cNvSpPr/>
          <p:nvPr/>
        </p:nvSpPr>
        <p:spPr>
          <a:xfrm>
            <a:off x="3620278" y="0"/>
            <a:ext cx="8571722" cy="6858000"/>
          </a:xfrm>
          <a:prstGeom prst="rect">
            <a:avLst/>
          </a:prstGeom>
          <a:solidFill>
            <a:srgbClr val="FFFFFF"/>
          </a:solidFill>
          <a:ln>
            <a:noFill/>
          </a:ln>
        </p:spPr>
        <p:txBody>
          <a:bodyPr lIns="121900" tIns="121900" rIns="121900" bIns="121900" anchor="ctr" anchorCtr="0">
            <a:noAutofit/>
          </a:bodyPr>
          <a:lstStyle/>
          <a:p>
            <a:pPr lvl="0">
              <a:spcBef>
                <a:spcPts val="0"/>
              </a:spcBef>
              <a:buNone/>
            </a:pPr>
            <a:endParaRPr sz="2400"/>
          </a:p>
        </p:txBody>
      </p:sp>
      <p:sp>
        <p:nvSpPr>
          <p:cNvPr id="49" name="Shape 49"/>
          <p:cNvSpPr txBox="1">
            <a:spLocks noGrp="1"/>
          </p:cNvSpPr>
          <p:nvPr>
            <p:ph type="body" idx="1"/>
          </p:nvPr>
        </p:nvSpPr>
        <p:spPr>
          <a:xfrm>
            <a:off x="4226767" y="767333"/>
            <a:ext cx="7657322" cy="1610400"/>
          </a:xfrm>
          <a:prstGeom prst="rect">
            <a:avLst/>
          </a:prstGeom>
        </p:spPr>
        <p:txBody>
          <a:bodyPr lIns="91425" tIns="91425" rIns="91425" bIns="91425" anchor="t" anchorCtr="0">
            <a:normAutofit/>
          </a:bodyPr>
          <a:lstStyle>
            <a:lvl1pPr marL="0" lvl="0" indent="0" rtl="0">
              <a:spcBef>
                <a:spcPts val="0"/>
              </a:spcBef>
              <a:buClr>
                <a:srgbClr val="F67031"/>
              </a:buClr>
              <a:buSzPct val="100000"/>
              <a:buFont typeface="Georgia"/>
              <a:buNone/>
              <a:defRPr sz="2400" b="0" i="0" baseline="0">
                <a:solidFill>
                  <a:srgbClr val="DB5D00"/>
                </a:solidFill>
                <a:latin typeface="Arial" panose="020B0604020202020204" pitchFamily="34" charset="0"/>
                <a:ea typeface="Arial" panose="020B0604020202020204" pitchFamily="34" charset="0"/>
                <a:cs typeface="Arial" panose="020B0604020202020204" pitchFamily="34" charset="0"/>
                <a:sym typeface="Georgia"/>
              </a:defRPr>
            </a:lvl1pPr>
            <a:lvl2pPr lvl="1" rtl="0">
              <a:spcBef>
                <a:spcPts val="0"/>
              </a:spcBef>
              <a:buClr>
                <a:srgbClr val="F67031"/>
              </a:buClr>
              <a:buSzPct val="100000"/>
              <a:buFont typeface="Georgia"/>
              <a:defRPr sz="2133" i="1">
                <a:solidFill>
                  <a:srgbClr val="F67031"/>
                </a:solidFill>
                <a:latin typeface="Georgia"/>
                <a:ea typeface="Georgia"/>
                <a:cs typeface="Georgia"/>
                <a:sym typeface="Georgia"/>
              </a:defRPr>
            </a:lvl2pPr>
            <a:lvl3pPr lvl="2" rtl="0">
              <a:spcBef>
                <a:spcPts val="0"/>
              </a:spcBef>
              <a:buClr>
                <a:srgbClr val="F67031"/>
              </a:buClr>
              <a:buSzPct val="100000"/>
              <a:buFont typeface="Georgia"/>
              <a:defRPr sz="2133" i="1">
                <a:solidFill>
                  <a:srgbClr val="F67031"/>
                </a:solidFill>
                <a:latin typeface="Georgia"/>
                <a:ea typeface="Georgia"/>
                <a:cs typeface="Georgia"/>
                <a:sym typeface="Georgia"/>
              </a:defRPr>
            </a:lvl3pPr>
            <a:lvl4pPr lvl="3" rtl="0">
              <a:spcBef>
                <a:spcPts val="0"/>
              </a:spcBef>
              <a:buClr>
                <a:srgbClr val="F67031"/>
              </a:buClr>
              <a:buSzPct val="100000"/>
              <a:buFont typeface="Georgia"/>
              <a:defRPr sz="2133" i="1">
                <a:solidFill>
                  <a:srgbClr val="F67031"/>
                </a:solidFill>
                <a:latin typeface="Georgia"/>
                <a:ea typeface="Georgia"/>
                <a:cs typeface="Georgia"/>
                <a:sym typeface="Georgia"/>
              </a:defRPr>
            </a:lvl4pPr>
            <a:lvl5pPr lvl="4" rtl="0">
              <a:spcBef>
                <a:spcPts val="0"/>
              </a:spcBef>
              <a:buClr>
                <a:srgbClr val="F67031"/>
              </a:buClr>
              <a:buSzPct val="100000"/>
              <a:buFont typeface="Georgia"/>
              <a:defRPr sz="2133" i="1">
                <a:solidFill>
                  <a:srgbClr val="F67031"/>
                </a:solidFill>
                <a:latin typeface="Georgia"/>
                <a:ea typeface="Georgia"/>
                <a:cs typeface="Georgia"/>
                <a:sym typeface="Georgia"/>
              </a:defRPr>
            </a:lvl5pPr>
            <a:lvl6pPr lvl="5" rtl="0">
              <a:spcBef>
                <a:spcPts val="0"/>
              </a:spcBef>
              <a:buClr>
                <a:srgbClr val="F67031"/>
              </a:buClr>
              <a:buSzPct val="100000"/>
              <a:buFont typeface="Georgia"/>
              <a:defRPr sz="2133" i="1">
                <a:solidFill>
                  <a:srgbClr val="F67031"/>
                </a:solidFill>
                <a:latin typeface="Georgia"/>
                <a:ea typeface="Georgia"/>
                <a:cs typeface="Georgia"/>
                <a:sym typeface="Georgia"/>
              </a:defRPr>
            </a:lvl6pPr>
            <a:lvl7pPr lvl="6" rtl="0">
              <a:spcBef>
                <a:spcPts val="0"/>
              </a:spcBef>
              <a:buClr>
                <a:srgbClr val="F67031"/>
              </a:buClr>
              <a:buSzPct val="100000"/>
              <a:buFont typeface="Georgia"/>
              <a:defRPr sz="2133" i="1">
                <a:solidFill>
                  <a:srgbClr val="F67031"/>
                </a:solidFill>
                <a:latin typeface="Georgia"/>
                <a:ea typeface="Georgia"/>
                <a:cs typeface="Georgia"/>
                <a:sym typeface="Georgia"/>
              </a:defRPr>
            </a:lvl7pPr>
            <a:lvl8pPr lvl="7" rtl="0">
              <a:spcBef>
                <a:spcPts val="0"/>
              </a:spcBef>
              <a:buClr>
                <a:srgbClr val="F67031"/>
              </a:buClr>
              <a:buSzPct val="100000"/>
              <a:buFont typeface="Georgia"/>
              <a:defRPr sz="2133" i="1">
                <a:solidFill>
                  <a:srgbClr val="F67031"/>
                </a:solidFill>
                <a:latin typeface="Georgia"/>
                <a:ea typeface="Georgia"/>
                <a:cs typeface="Georgia"/>
                <a:sym typeface="Georgia"/>
              </a:defRPr>
            </a:lvl8pPr>
            <a:lvl9pPr lvl="8" rtl="0">
              <a:spcBef>
                <a:spcPts val="0"/>
              </a:spcBef>
              <a:buClr>
                <a:srgbClr val="F67031"/>
              </a:buClr>
              <a:buSzPct val="100000"/>
              <a:buFont typeface="Georgia"/>
              <a:defRPr sz="2133" i="1">
                <a:solidFill>
                  <a:srgbClr val="F67031"/>
                </a:solidFill>
                <a:latin typeface="Georgia"/>
                <a:ea typeface="Georgia"/>
                <a:cs typeface="Georgia"/>
                <a:sym typeface="Georgia"/>
              </a:defRPr>
            </a:lvl9pPr>
          </a:lstStyle>
          <a:p>
            <a:pPr lvl="0"/>
            <a:r>
              <a:rPr lang="en-US"/>
              <a:t>Click to edit Master text styles</a:t>
            </a:r>
          </a:p>
        </p:txBody>
      </p:sp>
      <p:sp>
        <p:nvSpPr>
          <p:cNvPr id="51" name="Shape 51"/>
          <p:cNvSpPr txBox="1">
            <a:spLocks noGrp="1"/>
          </p:cNvSpPr>
          <p:nvPr>
            <p:ph type="body" idx="2"/>
          </p:nvPr>
        </p:nvSpPr>
        <p:spPr>
          <a:xfrm>
            <a:off x="4226766" y="2672433"/>
            <a:ext cx="3719803" cy="3402800"/>
          </a:xfrm>
          <a:prstGeom prst="rect">
            <a:avLst/>
          </a:prstGeom>
        </p:spPr>
        <p:txBody>
          <a:bodyPr lIns="91425" tIns="91425" rIns="91425" bIns="91425" anchor="t" anchorCtr="0">
            <a:normAutofit/>
          </a:bodyPr>
          <a:lstStyle>
            <a:lvl1pPr marL="228594" lvl="0" indent="-228594" rtl="0">
              <a:lnSpc>
                <a:spcPct val="100000"/>
              </a:lnSpc>
              <a:spcBef>
                <a:spcPts val="0"/>
              </a:spcBef>
              <a:buClr>
                <a:srgbClr val="DB5D00"/>
              </a:buClr>
              <a:buSzPct val="100000"/>
              <a:buFont typeface="Arial" panose="020B0604020202020204" pitchFamily="34" charset="0"/>
              <a:buChar char="•"/>
              <a:defRPr sz="1800" b="0" i="0">
                <a:latin typeface="+mn-lt"/>
              </a:defRPr>
            </a:lvl1pPr>
            <a:lvl2pPr lvl="1" rtl="0">
              <a:spcBef>
                <a:spcPts val="0"/>
              </a:spcBef>
              <a:buSzPct val="100000"/>
              <a:defRPr sz="1467"/>
            </a:lvl2pPr>
            <a:lvl3pPr lvl="2" rtl="0">
              <a:spcBef>
                <a:spcPts val="0"/>
              </a:spcBef>
              <a:buSzPct val="100000"/>
              <a:defRPr sz="1467"/>
            </a:lvl3pPr>
            <a:lvl4pPr lvl="3" rtl="0">
              <a:spcBef>
                <a:spcPts val="0"/>
              </a:spcBef>
              <a:buSzPct val="100000"/>
              <a:defRPr sz="1467"/>
            </a:lvl4pPr>
            <a:lvl5pPr lvl="4" rtl="0">
              <a:spcBef>
                <a:spcPts val="0"/>
              </a:spcBef>
              <a:buSzPct val="100000"/>
              <a:defRPr sz="1467"/>
            </a:lvl5pPr>
            <a:lvl6pPr lvl="5" rtl="0">
              <a:spcBef>
                <a:spcPts val="0"/>
              </a:spcBef>
              <a:buSzPct val="100000"/>
              <a:defRPr sz="1467"/>
            </a:lvl6pPr>
            <a:lvl7pPr lvl="6" rtl="0">
              <a:spcBef>
                <a:spcPts val="0"/>
              </a:spcBef>
              <a:buSzPct val="100000"/>
              <a:defRPr sz="1467"/>
            </a:lvl7pPr>
            <a:lvl8pPr lvl="7" rtl="0">
              <a:spcBef>
                <a:spcPts val="0"/>
              </a:spcBef>
              <a:buSzPct val="100000"/>
              <a:defRPr sz="1467"/>
            </a:lvl8pPr>
            <a:lvl9pPr lvl="8" rtl="0">
              <a:spcBef>
                <a:spcPts val="0"/>
              </a:spcBef>
              <a:buSzPct val="100000"/>
              <a:defRPr sz="1467"/>
            </a:lvl9pPr>
          </a:lstStyle>
          <a:p>
            <a:pPr lvl="0"/>
            <a:r>
              <a:rPr lang="en-US"/>
              <a:t>Click to edit Master text styles</a:t>
            </a:r>
          </a:p>
        </p:txBody>
      </p:sp>
      <p:sp>
        <p:nvSpPr>
          <p:cNvPr id="52" name="Shape 52"/>
          <p:cNvSpPr txBox="1">
            <a:spLocks noGrp="1"/>
          </p:cNvSpPr>
          <p:nvPr>
            <p:ph type="body" idx="3"/>
          </p:nvPr>
        </p:nvSpPr>
        <p:spPr>
          <a:xfrm>
            <a:off x="8164285" y="2672433"/>
            <a:ext cx="3719803" cy="3402800"/>
          </a:xfrm>
          <a:prstGeom prst="rect">
            <a:avLst/>
          </a:prstGeom>
        </p:spPr>
        <p:txBody>
          <a:bodyPr lIns="91425" tIns="91425" rIns="91425" bIns="91425" anchor="t" anchorCtr="0">
            <a:normAutofit/>
          </a:bodyPr>
          <a:lstStyle>
            <a:lvl1pPr marL="228594" lvl="0" indent="-228594" rtl="0">
              <a:spcBef>
                <a:spcPts val="0"/>
              </a:spcBef>
              <a:buClr>
                <a:srgbClr val="DB5D00"/>
              </a:buClr>
              <a:buSzPct val="100000"/>
              <a:buFont typeface="Arial" panose="020B0604020202020204" pitchFamily="34" charset="0"/>
              <a:buChar char="•"/>
              <a:defRPr sz="1800" b="0" i="0">
                <a:latin typeface="+mn-lt"/>
              </a:defRPr>
            </a:lvl1pPr>
            <a:lvl2pPr lvl="1" rtl="0">
              <a:spcBef>
                <a:spcPts val="0"/>
              </a:spcBef>
              <a:buSzPct val="100000"/>
              <a:defRPr sz="1467"/>
            </a:lvl2pPr>
            <a:lvl3pPr lvl="2" rtl="0">
              <a:spcBef>
                <a:spcPts val="0"/>
              </a:spcBef>
              <a:buSzPct val="100000"/>
              <a:defRPr sz="1467"/>
            </a:lvl3pPr>
            <a:lvl4pPr lvl="3" rtl="0">
              <a:spcBef>
                <a:spcPts val="0"/>
              </a:spcBef>
              <a:buSzPct val="100000"/>
              <a:defRPr sz="1467"/>
            </a:lvl4pPr>
            <a:lvl5pPr lvl="4" rtl="0">
              <a:spcBef>
                <a:spcPts val="0"/>
              </a:spcBef>
              <a:buSzPct val="100000"/>
              <a:defRPr sz="1467"/>
            </a:lvl5pPr>
            <a:lvl6pPr lvl="5" rtl="0">
              <a:spcBef>
                <a:spcPts val="0"/>
              </a:spcBef>
              <a:buSzPct val="100000"/>
              <a:defRPr sz="1467"/>
            </a:lvl6pPr>
            <a:lvl7pPr lvl="6" rtl="0">
              <a:spcBef>
                <a:spcPts val="0"/>
              </a:spcBef>
              <a:buSzPct val="100000"/>
              <a:defRPr sz="1467"/>
            </a:lvl7pPr>
            <a:lvl8pPr lvl="7" rtl="0">
              <a:spcBef>
                <a:spcPts val="0"/>
              </a:spcBef>
              <a:buSzPct val="100000"/>
              <a:defRPr sz="1467"/>
            </a:lvl8pPr>
            <a:lvl9pPr lvl="8" rtl="0">
              <a:spcBef>
                <a:spcPts val="0"/>
              </a:spcBef>
              <a:buSzPct val="100000"/>
              <a:defRPr sz="1467"/>
            </a:lvl9pPr>
          </a:lstStyle>
          <a:p>
            <a:pPr lvl="0"/>
            <a:r>
              <a:rPr lang="en-US"/>
              <a:t>Click to edit Master text styles</a:t>
            </a:r>
          </a:p>
        </p:txBody>
      </p:sp>
      <p:sp>
        <p:nvSpPr>
          <p:cNvPr id="11" name="Shape 35">
            <a:extLst>
              <a:ext uri="{FF2B5EF4-FFF2-40B4-BE49-F238E27FC236}">
                <a16:creationId xmlns:a16="http://schemas.microsoft.com/office/drawing/2014/main" id="{838AFF58-BBCA-46AF-B19F-044D5DC1A3EB}"/>
              </a:ext>
            </a:extLst>
          </p:cNvPr>
          <p:cNvSpPr txBox="1">
            <a:spLocks noGrp="1"/>
          </p:cNvSpPr>
          <p:nvPr>
            <p:ph type="title"/>
          </p:nvPr>
        </p:nvSpPr>
        <p:spPr>
          <a:xfrm>
            <a:off x="307911" y="767333"/>
            <a:ext cx="2743200" cy="5308000"/>
          </a:xfrm>
          <a:prstGeom prst="rect">
            <a:avLst/>
          </a:prstGeom>
        </p:spPr>
        <p:txBody>
          <a:bodyPr lIns="91425" tIns="91425" rIns="91425" bIns="91425" anchor="t" anchorCtr="0"/>
          <a:lstStyle>
            <a:lvl1pPr marL="0" lvl="0" indent="0">
              <a:spcBef>
                <a:spcPts val="0"/>
              </a:spcBef>
              <a:defRPr b="0" i="0">
                <a:solidFill>
                  <a:schemeClr val="bg1"/>
                </a:solidFill>
                <a:latin typeface="+mj-lt"/>
                <a:cs typeface="Arial" panose="020B0604020202020204" pitchFamily="34" charset="0"/>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r>
              <a:rPr lang="en-US"/>
              <a:t>Click to edit Master title style</a:t>
            </a:r>
            <a:endParaRPr/>
          </a:p>
        </p:txBody>
      </p:sp>
      <p:sp>
        <p:nvSpPr>
          <p:cNvPr id="12" name="Shape 8">
            <a:extLst>
              <a:ext uri="{FF2B5EF4-FFF2-40B4-BE49-F238E27FC236}">
                <a16:creationId xmlns:a16="http://schemas.microsoft.com/office/drawing/2014/main" id="{48C5EF98-9AA3-40DA-8046-5257AF1AC6EA}"/>
              </a:ext>
            </a:extLst>
          </p:cNvPr>
          <p:cNvSpPr txBox="1">
            <a:spLocks noGrp="1"/>
          </p:cNvSpPr>
          <p:nvPr>
            <p:ph type="sldNum" idx="12"/>
          </p:nvPr>
        </p:nvSpPr>
        <p:spPr>
          <a:xfrm>
            <a:off x="298577" y="6242180"/>
            <a:ext cx="792000" cy="252000"/>
          </a:xfrm>
          <a:prstGeom prst="rect">
            <a:avLst/>
          </a:prstGeom>
          <a:noFill/>
          <a:ln>
            <a:noFill/>
          </a:ln>
        </p:spPr>
        <p:txBody>
          <a:bodyPr lIns="91425" tIns="91425" rIns="91425" bIns="91425" anchor="ctr" anchorCtr="0">
            <a:noAutofit/>
          </a:bodyPr>
          <a:lstStyle>
            <a:lvl1pPr algn="l">
              <a:defRPr sz="1200">
                <a:solidFill>
                  <a:schemeClr val="bg1"/>
                </a:solidFill>
              </a:defRPr>
            </a:lvl1pPr>
          </a:lstStyle>
          <a:p>
            <a:fld id="{00000000-1234-1234-1234-123412341234}" type="slidenum">
              <a:rPr lang="en" smtClean="0">
                <a:ea typeface="Nunito Sans"/>
                <a:cs typeface="Nunito Sans"/>
                <a:sym typeface="Nunito Sans"/>
              </a:rPr>
              <a:pPr/>
              <a:t>‹#›</a:t>
            </a:fld>
            <a:endParaRPr lang="en">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BC4DDB6F-92FB-4DEE-AE37-8D0087CE48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68743" y="6415450"/>
            <a:ext cx="755545" cy="341680"/>
          </a:xfrm>
          <a:prstGeom prst="rect">
            <a:avLst/>
          </a:prstGeom>
        </p:spPr>
      </p:pic>
    </p:spTree>
    <p:extLst>
      <p:ext uri="{BB962C8B-B14F-4D97-AF65-F5344CB8AC3E}">
        <p14:creationId xmlns:p14="http://schemas.microsoft.com/office/powerpoint/2010/main" val="784107289"/>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 1 block with intro text - Orange">
    <p:bg>
      <p:bgPr>
        <a:solidFill>
          <a:schemeClr val="accent1"/>
        </a:solidFill>
        <a:effectLst/>
      </p:bgPr>
    </p:bg>
    <p:spTree>
      <p:nvGrpSpPr>
        <p:cNvPr id="1" name="Shape 45"/>
        <p:cNvGrpSpPr/>
        <p:nvPr/>
      </p:nvGrpSpPr>
      <p:grpSpPr>
        <a:xfrm>
          <a:off x="0" y="0"/>
          <a:ext cx="0" cy="0"/>
          <a:chOff x="0" y="0"/>
          <a:chExt cx="0" cy="0"/>
        </a:xfrm>
      </p:grpSpPr>
      <p:sp>
        <p:nvSpPr>
          <p:cNvPr id="47" name="Shape 47"/>
          <p:cNvSpPr/>
          <p:nvPr/>
        </p:nvSpPr>
        <p:spPr>
          <a:xfrm>
            <a:off x="3620278" y="0"/>
            <a:ext cx="8571722" cy="6858000"/>
          </a:xfrm>
          <a:prstGeom prst="rect">
            <a:avLst/>
          </a:prstGeom>
          <a:solidFill>
            <a:srgbClr val="FFFFFF"/>
          </a:solidFill>
          <a:ln>
            <a:noFill/>
          </a:ln>
        </p:spPr>
        <p:txBody>
          <a:bodyPr lIns="121900" tIns="121900" rIns="121900" bIns="121900" anchor="ctr" anchorCtr="0">
            <a:noAutofit/>
          </a:bodyPr>
          <a:lstStyle/>
          <a:p>
            <a:pPr lvl="0">
              <a:spcBef>
                <a:spcPts val="0"/>
              </a:spcBef>
              <a:buNone/>
            </a:pPr>
            <a:endParaRPr sz="2400"/>
          </a:p>
        </p:txBody>
      </p:sp>
      <p:sp>
        <p:nvSpPr>
          <p:cNvPr id="49" name="Shape 49"/>
          <p:cNvSpPr txBox="1">
            <a:spLocks noGrp="1"/>
          </p:cNvSpPr>
          <p:nvPr>
            <p:ph type="body" idx="1"/>
          </p:nvPr>
        </p:nvSpPr>
        <p:spPr>
          <a:xfrm>
            <a:off x="4226767" y="767333"/>
            <a:ext cx="7657322" cy="1610400"/>
          </a:xfrm>
          <a:prstGeom prst="rect">
            <a:avLst/>
          </a:prstGeom>
        </p:spPr>
        <p:txBody>
          <a:bodyPr lIns="91425" tIns="91425" rIns="91425" bIns="91425" anchor="t" anchorCtr="0">
            <a:normAutofit/>
          </a:bodyPr>
          <a:lstStyle>
            <a:lvl1pPr marL="0" lvl="0" indent="0" rtl="0">
              <a:spcBef>
                <a:spcPts val="0"/>
              </a:spcBef>
              <a:buClr>
                <a:srgbClr val="F67031"/>
              </a:buClr>
              <a:buSzPct val="100000"/>
              <a:buFont typeface="Georgia"/>
              <a:buNone/>
              <a:defRPr sz="2400" b="0" i="0" baseline="0">
                <a:solidFill>
                  <a:srgbClr val="DB5D00"/>
                </a:solidFill>
                <a:latin typeface="Arial" panose="020B0604020202020204" pitchFamily="34" charset="0"/>
                <a:ea typeface="Arial" panose="020B0604020202020204" pitchFamily="34" charset="0"/>
                <a:cs typeface="Arial" panose="020B0604020202020204" pitchFamily="34" charset="0"/>
                <a:sym typeface="Georgia"/>
              </a:defRPr>
            </a:lvl1pPr>
            <a:lvl2pPr lvl="1" rtl="0">
              <a:spcBef>
                <a:spcPts val="0"/>
              </a:spcBef>
              <a:buClr>
                <a:srgbClr val="F67031"/>
              </a:buClr>
              <a:buSzPct val="100000"/>
              <a:buFont typeface="Georgia"/>
              <a:defRPr sz="2133" i="1">
                <a:solidFill>
                  <a:srgbClr val="F67031"/>
                </a:solidFill>
                <a:latin typeface="Georgia"/>
                <a:ea typeface="Georgia"/>
                <a:cs typeface="Georgia"/>
                <a:sym typeface="Georgia"/>
              </a:defRPr>
            </a:lvl2pPr>
            <a:lvl3pPr lvl="2" rtl="0">
              <a:spcBef>
                <a:spcPts val="0"/>
              </a:spcBef>
              <a:buClr>
                <a:srgbClr val="F67031"/>
              </a:buClr>
              <a:buSzPct val="100000"/>
              <a:buFont typeface="Georgia"/>
              <a:defRPr sz="2133" i="1">
                <a:solidFill>
                  <a:srgbClr val="F67031"/>
                </a:solidFill>
                <a:latin typeface="Georgia"/>
                <a:ea typeface="Georgia"/>
                <a:cs typeface="Georgia"/>
                <a:sym typeface="Georgia"/>
              </a:defRPr>
            </a:lvl3pPr>
            <a:lvl4pPr lvl="3" rtl="0">
              <a:spcBef>
                <a:spcPts val="0"/>
              </a:spcBef>
              <a:buClr>
                <a:srgbClr val="F67031"/>
              </a:buClr>
              <a:buSzPct val="100000"/>
              <a:buFont typeface="Georgia"/>
              <a:defRPr sz="2133" i="1">
                <a:solidFill>
                  <a:srgbClr val="F67031"/>
                </a:solidFill>
                <a:latin typeface="Georgia"/>
                <a:ea typeface="Georgia"/>
                <a:cs typeface="Georgia"/>
                <a:sym typeface="Georgia"/>
              </a:defRPr>
            </a:lvl4pPr>
            <a:lvl5pPr lvl="4" rtl="0">
              <a:spcBef>
                <a:spcPts val="0"/>
              </a:spcBef>
              <a:buClr>
                <a:srgbClr val="F67031"/>
              </a:buClr>
              <a:buSzPct val="100000"/>
              <a:buFont typeface="Georgia"/>
              <a:defRPr sz="2133" i="1">
                <a:solidFill>
                  <a:srgbClr val="F67031"/>
                </a:solidFill>
                <a:latin typeface="Georgia"/>
                <a:ea typeface="Georgia"/>
                <a:cs typeface="Georgia"/>
                <a:sym typeface="Georgia"/>
              </a:defRPr>
            </a:lvl5pPr>
            <a:lvl6pPr lvl="5" rtl="0">
              <a:spcBef>
                <a:spcPts val="0"/>
              </a:spcBef>
              <a:buClr>
                <a:srgbClr val="F67031"/>
              </a:buClr>
              <a:buSzPct val="100000"/>
              <a:buFont typeface="Georgia"/>
              <a:defRPr sz="2133" i="1">
                <a:solidFill>
                  <a:srgbClr val="F67031"/>
                </a:solidFill>
                <a:latin typeface="Georgia"/>
                <a:ea typeface="Georgia"/>
                <a:cs typeface="Georgia"/>
                <a:sym typeface="Georgia"/>
              </a:defRPr>
            </a:lvl6pPr>
            <a:lvl7pPr lvl="6" rtl="0">
              <a:spcBef>
                <a:spcPts val="0"/>
              </a:spcBef>
              <a:buClr>
                <a:srgbClr val="F67031"/>
              </a:buClr>
              <a:buSzPct val="100000"/>
              <a:buFont typeface="Georgia"/>
              <a:defRPr sz="2133" i="1">
                <a:solidFill>
                  <a:srgbClr val="F67031"/>
                </a:solidFill>
                <a:latin typeface="Georgia"/>
                <a:ea typeface="Georgia"/>
                <a:cs typeface="Georgia"/>
                <a:sym typeface="Georgia"/>
              </a:defRPr>
            </a:lvl7pPr>
            <a:lvl8pPr lvl="7" rtl="0">
              <a:spcBef>
                <a:spcPts val="0"/>
              </a:spcBef>
              <a:buClr>
                <a:srgbClr val="F67031"/>
              </a:buClr>
              <a:buSzPct val="100000"/>
              <a:buFont typeface="Georgia"/>
              <a:defRPr sz="2133" i="1">
                <a:solidFill>
                  <a:srgbClr val="F67031"/>
                </a:solidFill>
                <a:latin typeface="Georgia"/>
                <a:ea typeface="Georgia"/>
                <a:cs typeface="Georgia"/>
                <a:sym typeface="Georgia"/>
              </a:defRPr>
            </a:lvl8pPr>
            <a:lvl9pPr lvl="8" rtl="0">
              <a:spcBef>
                <a:spcPts val="0"/>
              </a:spcBef>
              <a:buClr>
                <a:srgbClr val="F67031"/>
              </a:buClr>
              <a:buSzPct val="100000"/>
              <a:buFont typeface="Georgia"/>
              <a:defRPr sz="2133" i="1">
                <a:solidFill>
                  <a:srgbClr val="F67031"/>
                </a:solidFill>
                <a:latin typeface="Georgia"/>
                <a:ea typeface="Georgia"/>
                <a:cs typeface="Georgia"/>
                <a:sym typeface="Georgia"/>
              </a:defRPr>
            </a:lvl9pPr>
          </a:lstStyle>
          <a:p>
            <a:pPr lvl="0"/>
            <a:r>
              <a:rPr lang="en-US"/>
              <a:t>Click to edit Master text styles</a:t>
            </a:r>
          </a:p>
        </p:txBody>
      </p:sp>
      <p:sp>
        <p:nvSpPr>
          <p:cNvPr id="11" name="Shape 35">
            <a:extLst>
              <a:ext uri="{FF2B5EF4-FFF2-40B4-BE49-F238E27FC236}">
                <a16:creationId xmlns:a16="http://schemas.microsoft.com/office/drawing/2014/main" id="{838AFF58-BBCA-46AF-B19F-044D5DC1A3EB}"/>
              </a:ext>
            </a:extLst>
          </p:cNvPr>
          <p:cNvSpPr txBox="1">
            <a:spLocks noGrp="1"/>
          </p:cNvSpPr>
          <p:nvPr>
            <p:ph type="title"/>
          </p:nvPr>
        </p:nvSpPr>
        <p:spPr>
          <a:xfrm>
            <a:off x="307911" y="767333"/>
            <a:ext cx="2743200" cy="5308000"/>
          </a:xfrm>
          <a:prstGeom prst="rect">
            <a:avLst/>
          </a:prstGeom>
        </p:spPr>
        <p:txBody>
          <a:bodyPr lIns="91425" tIns="91425" rIns="91425" bIns="91425" anchor="t" anchorCtr="0"/>
          <a:lstStyle>
            <a:lvl1pPr marL="0" lvl="0" indent="0">
              <a:spcBef>
                <a:spcPts val="0"/>
              </a:spcBef>
              <a:defRPr b="0" i="0">
                <a:solidFill>
                  <a:schemeClr val="bg1"/>
                </a:solidFill>
                <a:latin typeface="+mj-lt"/>
                <a:cs typeface="Arial" panose="020B0604020202020204" pitchFamily="34" charset="0"/>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r>
              <a:rPr lang="en-US"/>
              <a:t>Click to edit Master title style</a:t>
            </a:r>
            <a:endParaRPr/>
          </a:p>
        </p:txBody>
      </p:sp>
      <p:sp>
        <p:nvSpPr>
          <p:cNvPr id="12" name="Shape 8">
            <a:extLst>
              <a:ext uri="{FF2B5EF4-FFF2-40B4-BE49-F238E27FC236}">
                <a16:creationId xmlns:a16="http://schemas.microsoft.com/office/drawing/2014/main" id="{48C5EF98-9AA3-40DA-8046-5257AF1AC6EA}"/>
              </a:ext>
            </a:extLst>
          </p:cNvPr>
          <p:cNvSpPr txBox="1">
            <a:spLocks noGrp="1"/>
          </p:cNvSpPr>
          <p:nvPr>
            <p:ph type="sldNum" idx="12"/>
          </p:nvPr>
        </p:nvSpPr>
        <p:spPr>
          <a:xfrm>
            <a:off x="298577" y="6242180"/>
            <a:ext cx="792000" cy="252000"/>
          </a:xfrm>
          <a:prstGeom prst="rect">
            <a:avLst/>
          </a:prstGeom>
          <a:noFill/>
          <a:ln>
            <a:noFill/>
          </a:ln>
        </p:spPr>
        <p:txBody>
          <a:bodyPr lIns="91425" tIns="91425" rIns="91425" bIns="91425" anchor="ctr" anchorCtr="0">
            <a:noAutofit/>
          </a:bodyPr>
          <a:lstStyle>
            <a:lvl1pPr algn="l">
              <a:defRPr sz="1200">
                <a:solidFill>
                  <a:schemeClr val="bg1"/>
                </a:solidFill>
              </a:defRPr>
            </a:lvl1pPr>
          </a:lstStyle>
          <a:p>
            <a:fld id="{00000000-1234-1234-1234-123412341234}" type="slidenum">
              <a:rPr lang="en" smtClean="0">
                <a:ea typeface="Nunito Sans"/>
                <a:cs typeface="Nunito Sans"/>
                <a:sym typeface="Nunito Sans"/>
              </a:rPr>
              <a:pPr/>
              <a:t>‹#›</a:t>
            </a:fld>
            <a:endParaRPr lang="en">
              <a:latin typeface="Nunito Sans"/>
              <a:ea typeface="Nunito Sans"/>
              <a:cs typeface="Nunito Sans"/>
              <a:sym typeface="Nunito Sans"/>
            </a:endParaRPr>
          </a:p>
        </p:txBody>
      </p:sp>
      <p:sp>
        <p:nvSpPr>
          <p:cNvPr id="3" name="Content Placeholder 2">
            <a:extLst>
              <a:ext uri="{FF2B5EF4-FFF2-40B4-BE49-F238E27FC236}">
                <a16:creationId xmlns:a16="http://schemas.microsoft.com/office/drawing/2014/main" id="{6069A5EC-89FD-48D9-98AE-44671FBE7DC9}"/>
              </a:ext>
            </a:extLst>
          </p:cNvPr>
          <p:cNvSpPr>
            <a:spLocks noGrp="1"/>
          </p:cNvSpPr>
          <p:nvPr>
            <p:ph sz="quarter" idx="13"/>
          </p:nvPr>
        </p:nvSpPr>
        <p:spPr>
          <a:xfrm>
            <a:off x="4227513" y="2465388"/>
            <a:ext cx="7656512" cy="36099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pic>
        <p:nvPicPr>
          <p:cNvPr id="9" name="Picture 8">
            <a:extLst>
              <a:ext uri="{FF2B5EF4-FFF2-40B4-BE49-F238E27FC236}">
                <a16:creationId xmlns:a16="http://schemas.microsoft.com/office/drawing/2014/main" id="{DCA5892E-BDA1-4565-849E-3BD45830A63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68743" y="6415450"/>
            <a:ext cx="755545" cy="341680"/>
          </a:xfrm>
          <a:prstGeom prst="rect">
            <a:avLst/>
          </a:prstGeom>
        </p:spPr>
      </p:pic>
    </p:spTree>
    <p:extLst>
      <p:ext uri="{BB962C8B-B14F-4D97-AF65-F5344CB8AC3E}">
        <p14:creationId xmlns:p14="http://schemas.microsoft.com/office/powerpoint/2010/main" val="2493912330"/>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Title + 2 blocks with intro text - Brand Teal">
    <p:bg>
      <p:bgPr>
        <a:solidFill>
          <a:schemeClr val="accent3"/>
        </a:solidFill>
        <a:effectLst/>
      </p:bgPr>
    </p:bg>
    <p:spTree>
      <p:nvGrpSpPr>
        <p:cNvPr id="1" name="Shape 45"/>
        <p:cNvGrpSpPr/>
        <p:nvPr/>
      </p:nvGrpSpPr>
      <p:grpSpPr>
        <a:xfrm>
          <a:off x="0" y="0"/>
          <a:ext cx="0" cy="0"/>
          <a:chOff x="0" y="0"/>
          <a:chExt cx="0" cy="0"/>
        </a:xfrm>
      </p:grpSpPr>
      <p:sp>
        <p:nvSpPr>
          <p:cNvPr id="47" name="Shape 47"/>
          <p:cNvSpPr/>
          <p:nvPr/>
        </p:nvSpPr>
        <p:spPr>
          <a:xfrm>
            <a:off x="3620278" y="0"/>
            <a:ext cx="8571722" cy="6858000"/>
          </a:xfrm>
          <a:prstGeom prst="rect">
            <a:avLst/>
          </a:prstGeom>
          <a:solidFill>
            <a:srgbClr val="FFFFFF"/>
          </a:solidFill>
          <a:ln>
            <a:noFill/>
          </a:ln>
        </p:spPr>
        <p:txBody>
          <a:bodyPr lIns="121900" tIns="121900" rIns="121900" bIns="121900" anchor="ctr" anchorCtr="0">
            <a:noAutofit/>
          </a:bodyPr>
          <a:lstStyle/>
          <a:p>
            <a:pPr lvl="0">
              <a:spcBef>
                <a:spcPts val="0"/>
              </a:spcBef>
              <a:buNone/>
            </a:pPr>
            <a:endParaRPr sz="2400"/>
          </a:p>
        </p:txBody>
      </p:sp>
      <p:sp>
        <p:nvSpPr>
          <p:cNvPr id="49" name="Shape 49"/>
          <p:cNvSpPr txBox="1">
            <a:spLocks noGrp="1"/>
          </p:cNvSpPr>
          <p:nvPr>
            <p:ph type="body" idx="1"/>
          </p:nvPr>
        </p:nvSpPr>
        <p:spPr>
          <a:xfrm>
            <a:off x="4226767" y="767333"/>
            <a:ext cx="7657322" cy="1610400"/>
          </a:xfrm>
          <a:prstGeom prst="rect">
            <a:avLst/>
          </a:prstGeom>
        </p:spPr>
        <p:txBody>
          <a:bodyPr lIns="91425" tIns="91425" rIns="91425" bIns="91425" anchor="t" anchorCtr="0">
            <a:normAutofit/>
          </a:bodyPr>
          <a:lstStyle>
            <a:lvl1pPr marL="0" lvl="0" indent="0" rtl="0">
              <a:spcBef>
                <a:spcPts val="0"/>
              </a:spcBef>
              <a:buClr>
                <a:srgbClr val="F67031"/>
              </a:buClr>
              <a:buSzPct val="100000"/>
              <a:buFont typeface="Georgia"/>
              <a:buNone/>
              <a:defRPr sz="2400" b="0" i="0" baseline="0">
                <a:solidFill>
                  <a:srgbClr val="DB5D00"/>
                </a:solidFill>
                <a:latin typeface="Arial" panose="020B0604020202020204" pitchFamily="34" charset="0"/>
                <a:ea typeface="Arial" panose="020B0604020202020204" pitchFamily="34" charset="0"/>
                <a:cs typeface="Arial" panose="020B0604020202020204" pitchFamily="34" charset="0"/>
                <a:sym typeface="Georgia"/>
              </a:defRPr>
            </a:lvl1pPr>
            <a:lvl2pPr lvl="1" rtl="0">
              <a:spcBef>
                <a:spcPts val="0"/>
              </a:spcBef>
              <a:buClr>
                <a:srgbClr val="F67031"/>
              </a:buClr>
              <a:buSzPct val="100000"/>
              <a:buFont typeface="Georgia"/>
              <a:defRPr sz="2133" i="1">
                <a:solidFill>
                  <a:srgbClr val="F67031"/>
                </a:solidFill>
                <a:latin typeface="Georgia"/>
                <a:ea typeface="Georgia"/>
                <a:cs typeface="Georgia"/>
                <a:sym typeface="Georgia"/>
              </a:defRPr>
            </a:lvl2pPr>
            <a:lvl3pPr lvl="2" rtl="0">
              <a:spcBef>
                <a:spcPts val="0"/>
              </a:spcBef>
              <a:buClr>
                <a:srgbClr val="F67031"/>
              </a:buClr>
              <a:buSzPct val="100000"/>
              <a:buFont typeface="Georgia"/>
              <a:defRPr sz="2133" i="1">
                <a:solidFill>
                  <a:srgbClr val="F67031"/>
                </a:solidFill>
                <a:latin typeface="Georgia"/>
                <a:ea typeface="Georgia"/>
                <a:cs typeface="Georgia"/>
                <a:sym typeface="Georgia"/>
              </a:defRPr>
            </a:lvl3pPr>
            <a:lvl4pPr lvl="3" rtl="0">
              <a:spcBef>
                <a:spcPts val="0"/>
              </a:spcBef>
              <a:buClr>
                <a:srgbClr val="F67031"/>
              </a:buClr>
              <a:buSzPct val="100000"/>
              <a:buFont typeface="Georgia"/>
              <a:defRPr sz="2133" i="1">
                <a:solidFill>
                  <a:srgbClr val="F67031"/>
                </a:solidFill>
                <a:latin typeface="Georgia"/>
                <a:ea typeface="Georgia"/>
                <a:cs typeface="Georgia"/>
                <a:sym typeface="Georgia"/>
              </a:defRPr>
            </a:lvl4pPr>
            <a:lvl5pPr lvl="4" rtl="0">
              <a:spcBef>
                <a:spcPts val="0"/>
              </a:spcBef>
              <a:buClr>
                <a:srgbClr val="F67031"/>
              </a:buClr>
              <a:buSzPct val="100000"/>
              <a:buFont typeface="Georgia"/>
              <a:defRPr sz="2133" i="1">
                <a:solidFill>
                  <a:srgbClr val="F67031"/>
                </a:solidFill>
                <a:latin typeface="Georgia"/>
                <a:ea typeface="Georgia"/>
                <a:cs typeface="Georgia"/>
                <a:sym typeface="Georgia"/>
              </a:defRPr>
            </a:lvl5pPr>
            <a:lvl6pPr lvl="5" rtl="0">
              <a:spcBef>
                <a:spcPts val="0"/>
              </a:spcBef>
              <a:buClr>
                <a:srgbClr val="F67031"/>
              </a:buClr>
              <a:buSzPct val="100000"/>
              <a:buFont typeface="Georgia"/>
              <a:defRPr sz="2133" i="1">
                <a:solidFill>
                  <a:srgbClr val="F67031"/>
                </a:solidFill>
                <a:latin typeface="Georgia"/>
                <a:ea typeface="Georgia"/>
                <a:cs typeface="Georgia"/>
                <a:sym typeface="Georgia"/>
              </a:defRPr>
            </a:lvl6pPr>
            <a:lvl7pPr lvl="6" rtl="0">
              <a:spcBef>
                <a:spcPts val="0"/>
              </a:spcBef>
              <a:buClr>
                <a:srgbClr val="F67031"/>
              </a:buClr>
              <a:buSzPct val="100000"/>
              <a:buFont typeface="Georgia"/>
              <a:defRPr sz="2133" i="1">
                <a:solidFill>
                  <a:srgbClr val="F67031"/>
                </a:solidFill>
                <a:latin typeface="Georgia"/>
                <a:ea typeface="Georgia"/>
                <a:cs typeface="Georgia"/>
                <a:sym typeface="Georgia"/>
              </a:defRPr>
            </a:lvl7pPr>
            <a:lvl8pPr lvl="7" rtl="0">
              <a:spcBef>
                <a:spcPts val="0"/>
              </a:spcBef>
              <a:buClr>
                <a:srgbClr val="F67031"/>
              </a:buClr>
              <a:buSzPct val="100000"/>
              <a:buFont typeface="Georgia"/>
              <a:defRPr sz="2133" i="1">
                <a:solidFill>
                  <a:srgbClr val="F67031"/>
                </a:solidFill>
                <a:latin typeface="Georgia"/>
                <a:ea typeface="Georgia"/>
                <a:cs typeface="Georgia"/>
                <a:sym typeface="Georgia"/>
              </a:defRPr>
            </a:lvl8pPr>
            <a:lvl9pPr lvl="8" rtl="0">
              <a:spcBef>
                <a:spcPts val="0"/>
              </a:spcBef>
              <a:buClr>
                <a:srgbClr val="F67031"/>
              </a:buClr>
              <a:buSzPct val="100000"/>
              <a:buFont typeface="Georgia"/>
              <a:defRPr sz="2133" i="1">
                <a:solidFill>
                  <a:srgbClr val="F67031"/>
                </a:solidFill>
                <a:latin typeface="Georgia"/>
                <a:ea typeface="Georgia"/>
                <a:cs typeface="Georgia"/>
                <a:sym typeface="Georgia"/>
              </a:defRPr>
            </a:lvl9pPr>
          </a:lstStyle>
          <a:p>
            <a:pPr lvl="0"/>
            <a:r>
              <a:rPr lang="en-US"/>
              <a:t>Click to edit Master text styles</a:t>
            </a:r>
          </a:p>
        </p:txBody>
      </p:sp>
      <p:sp>
        <p:nvSpPr>
          <p:cNvPr id="11" name="Shape 35">
            <a:extLst>
              <a:ext uri="{FF2B5EF4-FFF2-40B4-BE49-F238E27FC236}">
                <a16:creationId xmlns:a16="http://schemas.microsoft.com/office/drawing/2014/main" id="{838AFF58-BBCA-46AF-B19F-044D5DC1A3EB}"/>
              </a:ext>
            </a:extLst>
          </p:cNvPr>
          <p:cNvSpPr txBox="1">
            <a:spLocks noGrp="1"/>
          </p:cNvSpPr>
          <p:nvPr>
            <p:ph type="title"/>
          </p:nvPr>
        </p:nvSpPr>
        <p:spPr>
          <a:xfrm>
            <a:off x="307911" y="767333"/>
            <a:ext cx="2743200" cy="5308000"/>
          </a:xfrm>
          <a:prstGeom prst="rect">
            <a:avLst/>
          </a:prstGeom>
        </p:spPr>
        <p:txBody>
          <a:bodyPr lIns="91425" tIns="91425" rIns="91425" bIns="91425" anchor="t" anchorCtr="0"/>
          <a:lstStyle>
            <a:lvl1pPr marL="0" lvl="0" indent="0">
              <a:spcBef>
                <a:spcPts val="0"/>
              </a:spcBef>
              <a:defRPr b="0" i="0">
                <a:solidFill>
                  <a:schemeClr val="bg1"/>
                </a:solidFill>
                <a:latin typeface="+mj-lt"/>
                <a:cs typeface="Arial" panose="020B0604020202020204" pitchFamily="34" charset="0"/>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r>
              <a:rPr lang="en-US"/>
              <a:t>Click to edit Master title style</a:t>
            </a:r>
            <a:endParaRPr/>
          </a:p>
        </p:txBody>
      </p:sp>
      <p:sp>
        <p:nvSpPr>
          <p:cNvPr id="12" name="Shape 8">
            <a:extLst>
              <a:ext uri="{FF2B5EF4-FFF2-40B4-BE49-F238E27FC236}">
                <a16:creationId xmlns:a16="http://schemas.microsoft.com/office/drawing/2014/main" id="{48C5EF98-9AA3-40DA-8046-5257AF1AC6EA}"/>
              </a:ext>
            </a:extLst>
          </p:cNvPr>
          <p:cNvSpPr txBox="1">
            <a:spLocks noGrp="1"/>
          </p:cNvSpPr>
          <p:nvPr>
            <p:ph type="sldNum" idx="12"/>
          </p:nvPr>
        </p:nvSpPr>
        <p:spPr>
          <a:xfrm>
            <a:off x="298577" y="6242180"/>
            <a:ext cx="792000" cy="252000"/>
          </a:xfrm>
          <a:prstGeom prst="rect">
            <a:avLst/>
          </a:prstGeom>
          <a:noFill/>
          <a:ln>
            <a:noFill/>
          </a:ln>
        </p:spPr>
        <p:txBody>
          <a:bodyPr lIns="91425" tIns="91425" rIns="91425" bIns="91425" anchor="ctr" anchorCtr="0">
            <a:noAutofit/>
          </a:bodyPr>
          <a:lstStyle>
            <a:lvl1pPr algn="l">
              <a:defRPr sz="1200">
                <a:solidFill>
                  <a:schemeClr val="bg1"/>
                </a:solidFill>
              </a:defRPr>
            </a:lvl1pPr>
          </a:lstStyle>
          <a:p>
            <a:fld id="{00000000-1234-1234-1234-123412341234}" type="slidenum">
              <a:rPr lang="en" smtClean="0">
                <a:ea typeface="Nunito Sans"/>
                <a:cs typeface="Nunito Sans"/>
                <a:sym typeface="Nunito Sans"/>
              </a:rPr>
              <a:pPr/>
              <a:t>‹#›</a:t>
            </a:fld>
            <a:endParaRPr lang="en">
              <a:latin typeface="Nunito Sans"/>
              <a:ea typeface="Nunito Sans"/>
              <a:cs typeface="Nunito Sans"/>
              <a:sym typeface="Nunito Sans"/>
            </a:endParaRPr>
          </a:p>
        </p:txBody>
      </p:sp>
      <p:sp>
        <p:nvSpPr>
          <p:cNvPr id="3" name="Content Placeholder 2">
            <a:extLst>
              <a:ext uri="{FF2B5EF4-FFF2-40B4-BE49-F238E27FC236}">
                <a16:creationId xmlns:a16="http://schemas.microsoft.com/office/drawing/2014/main" id="{11091314-0AB4-4C2A-902D-EB86078FB4ED}"/>
              </a:ext>
            </a:extLst>
          </p:cNvPr>
          <p:cNvSpPr>
            <a:spLocks noGrp="1"/>
          </p:cNvSpPr>
          <p:nvPr>
            <p:ph sz="quarter" idx="13"/>
          </p:nvPr>
        </p:nvSpPr>
        <p:spPr>
          <a:xfrm>
            <a:off x="4226767" y="2671763"/>
            <a:ext cx="3720258" cy="3419475"/>
          </a:xfrm>
        </p:spPr>
        <p:txBody>
          <a:bodyPr>
            <a:normAutofit/>
          </a:bodyPr>
          <a:lstStyle>
            <a:lvl1pPr>
              <a:defRPr sz="1800">
                <a:solidFill>
                  <a:schemeClr val="bg2">
                    <a:lumMod val="25000"/>
                  </a:schemeClr>
                </a:solidFill>
              </a:defRPr>
            </a:lvl1pPr>
            <a:lvl2pPr>
              <a:defRPr sz="1800">
                <a:solidFill>
                  <a:schemeClr val="bg2">
                    <a:lumMod val="50000"/>
                  </a:schemeClr>
                </a:solidFill>
              </a:defRPr>
            </a:lvl2pPr>
            <a:lvl3pPr>
              <a:defRPr sz="1800">
                <a:solidFill>
                  <a:schemeClr val="tx2">
                    <a:lumMod val="75000"/>
                  </a:schemeClr>
                </a:solidFill>
              </a:defRPr>
            </a:lvl3pPr>
            <a:lvl4pPr>
              <a:defRPr sz="1800">
                <a:solidFill>
                  <a:schemeClr val="bg2">
                    <a:lumMod val="50000"/>
                  </a:schemeClr>
                </a:solidFill>
              </a:defRPr>
            </a:lvl4pPr>
            <a:lvl5pPr>
              <a:defRPr sz="1800">
                <a:solidFill>
                  <a:schemeClr val="tx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13" name="Content Placeholder 2">
            <a:extLst>
              <a:ext uri="{FF2B5EF4-FFF2-40B4-BE49-F238E27FC236}">
                <a16:creationId xmlns:a16="http://schemas.microsoft.com/office/drawing/2014/main" id="{65027BB4-44E8-4554-AAE2-C06F3E5597AE}"/>
              </a:ext>
            </a:extLst>
          </p:cNvPr>
          <p:cNvSpPr>
            <a:spLocks noGrp="1"/>
          </p:cNvSpPr>
          <p:nvPr>
            <p:ph sz="quarter" idx="14"/>
          </p:nvPr>
        </p:nvSpPr>
        <p:spPr>
          <a:xfrm>
            <a:off x="8163831" y="2669028"/>
            <a:ext cx="3720258" cy="3419475"/>
          </a:xfrm>
        </p:spPr>
        <p:txBody>
          <a:bodyPr>
            <a:normAutofit/>
          </a:bodyPr>
          <a:lstStyle>
            <a:lvl1pPr>
              <a:defRPr sz="1800">
                <a:solidFill>
                  <a:schemeClr val="bg2">
                    <a:lumMod val="25000"/>
                  </a:schemeClr>
                </a:solidFill>
              </a:defRPr>
            </a:lvl1pPr>
            <a:lvl2pPr>
              <a:defRPr sz="1800">
                <a:solidFill>
                  <a:schemeClr val="bg2">
                    <a:lumMod val="50000"/>
                  </a:schemeClr>
                </a:solidFill>
              </a:defRPr>
            </a:lvl2pPr>
            <a:lvl3pPr>
              <a:defRPr sz="1800">
                <a:solidFill>
                  <a:schemeClr val="tx2">
                    <a:lumMod val="75000"/>
                  </a:schemeClr>
                </a:solidFill>
              </a:defRPr>
            </a:lvl3pPr>
            <a:lvl4pPr>
              <a:defRPr sz="1800">
                <a:solidFill>
                  <a:schemeClr val="bg2">
                    <a:lumMod val="50000"/>
                  </a:schemeClr>
                </a:solidFill>
              </a:defRPr>
            </a:lvl4pPr>
            <a:lvl5pPr>
              <a:defRPr sz="1800">
                <a:solidFill>
                  <a:schemeClr val="tx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pic>
        <p:nvPicPr>
          <p:cNvPr id="9" name="Picture 8">
            <a:extLst>
              <a:ext uri="{FF2B5EF4-FFF2-40B4-BE49-F238E27FC236}">
                <a16:creationId xmlns:a16="http://schemas.microsoft.com/office/drawing/2014/main" id="{BB028962-4387-46F3-BA0A-7E7113144B8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68743" y="6415450"/>
            <a:ext cx="755545" cy="341680"/>
          </a:xfrm>
          <a:prstGeom prst="rect">
            <a:avLst/>
          </a:prstGeom>
        </p:spPr>
      </p:pic>
    </p:spTree>
    <p:extLst>
      <p:ext uri="{BB962C8B-B14F-4D97-AF65-F5344CB8AC3E}">
        <p14:creationId xmlns:p14="http://schemas.microsoft.com/office/powerpoint/2010/main" val="1619512448"/>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_Title + 2 columns with intro text - Medium Green-Grey">
    <p:bg>
      <p:bgPr>
        <a:solidFill>
          <a:schemeClr val="tx2"/>
        </a:solidFill>
        <a:effectLst/>
      </p:bgPr>
    </p:bg>
    <p:spTree>
      <p:nvGrpSpPr>
        <p:cNvPr id="1" name="Shape 45"/>
        <p:cNvGrpSpPr/>
        <p:nvPr/>
      </p:nvGrpSpPr>
      <p:grpSpPr>
        <a:xfrm>
          <a:off x="0" y="0"/>
          <a:ext cx="0" cy="0"/>
          <a:chOff x="0" y="0"/>
          <a:chExt cx="0" cy="0"/>
        </a:xfrm>
      </p:grpSpPr>
      <p:sp>
        <p:nvSpPr>
          <p:cNvPr id="47" name="Shape 47"/>
          <p:cNvSpPr/>
          <p:nvPr/>
        </p:nvSpPr>
        <p:spPr>
          <a:xfrm>
            <a:off x="3620278" y="0"/>
            <a:ext cx="8571722" cy="6858000"/>
          </a:xfrm>
          <a:prstGeom prst="rect">
            <a:avLst/>
          </a:prstGeom>
          <a:solidFill>
            <a:srgbClr val="FFFFFF"/>
          </a:solidFill>
          <a:ln>
            <a:noFill/>
          </a:ln>
        </p:spPr>
        <p:txBody>
          <a:bodyPr lIns="121900" tIns="121900" rIns="121900" bIns="121900" anchor="ctr" anchorCtr="0">
            <a:noAutofit/>
          </a:bodyPr>
          <a:lstStyle/>
          <a:p>
            <a:pPr lvl="0">
              <a:spcBef>
                <a:spcPts val="0"/>
              </a:spcBef>
              <a:buNone/>
            </a:pPr>
            <a:endParaRPr sz="2400"/>
          </a:p>
        </p:txBody>
      </p:sp>
      <p:sp>
        <p:nvSpPr>
          <p:cNvPr id="11" name="Shape 35">
            <a:extLst>
              <a:ext uri="{FF2B5EF4-FFF2-40B4-BE49-F238E27FC236}">
                <a16:creationId xmlns:a16="http://schemas.microsoft.com/office/drawing/2014/main" id="{838AFF58-BBCA-46AF-B19F-044D5DC1A3EB}"/>
              </a:ext>
            </a:extLst>
          </p:cNvPr>
          <p:cNvSpPr txBox="1">
            <a:spLocks noGrp="1"/>
          </p:cNvSpPr>
          <p:nvPr>
            <p:ph type="title"/>
          </p:nvPr>
        </p:nvSpPr>
        <p:spPr>
          <a:xfrm>
            <a:off x="307911" y="767333"/>
            <a:ext cx="2743200" cy="5308000"/>
          </a:xfrm>
          <a:prstGeom prst="rect">
            <a:avLst/>
          </a:prstGeom>
        </p:spPr>
        <p:txBody>
          <a:bodyPr lIns="91425" tIns="91425" rIns="91425" bIns="91425" anchor="t" anchorCtr="0"/>
          <a:lstStyle>
            <a:lvl1pPr marL="0" lvl="0" indent="0">
              <a:spcBef>
                <a:spcPts val="0"/>
              </a:spcBef>
              <a:defRPr b="0" i="0">
                <a:latin typeface="+mj-lt"/>
                <a:cs typeface="Arial" panose="020B0604020202020204" pitchFamily="34" charset="0"/>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r>
              <a:rPr lang="en-US"/>
              <a:t>Click to edit Master title style</a:t>
            </a:r>
            <a:endParaRPr/>
          </a:p>
        </p:txBody>
      </p:sp>
      <p:sp>
        <p:nvSpPr>
          <p:cNvPr id="12" name="Shape 8">
            <a:extLst>
              <a:ext uri="{FF2B5EF4-FFF2-40B4-BE49-F238E27FC236}">
                <a16:creationId xmlns:a16="http://schemas.microsoft.com/office/drawing/2014/main" id="{48C5EF98-9AA3-40DA-8046-5257AF1AC6EA}"/>
              </a:ext>
            </a:extLst>
          </p:cNvPr>
          <p:cNvSpPr txBox="1">
            <a:spLocks noGrp="1"/>
          </p:cNvSpPr>
          <p:nvPr>
            <p:ph type="sldNum" idx="12"/>
          </p:nvPr>
        </p:nvSpPr>
        <p:spPr>
          <a:xfrm>
            <a:off x="298577" y="6242180"/>
            <a:ext cx="792000" cy="252000"/>
          </a:xfrm>
          <a:prstGeom prst="rect">
            <a:avLst/>
          </a:prstGeom>
          <a:noFill/>
          <a:ln>
            <a:noFill/>
          </a:ln>
        </p:spPr>
        <p:txBody>
          <a:bodyPr lIns="91425" tIns="91425" rIns="91425" bIns="91425" anchor="ctr" anchorCtr="0">
            <a:noAutofit/>
          </a:bodyPr>
          <a:lstStyle>
            <a:lvl1pPr algn="l">
              <a:defRPr sz="1200">
                <a:solidFill>
                  <a:schemeClr val="bg1"/>
                </a:solidFill>
              </a:defRPr>
            </a:lvl1pPr>
          </a:lstStyle>
          <a:p>
            <a:fld id="{00000000-1234-1234-1234-123412341234}" type="slidenum">
              <a:rPr lang="en" smtClean="0">
                <a:ea typeface="Nunito Sans"/>
                <a:cs typeface="Nunito Sans"/>
                <a:sym typeface="Nunito Sans"/>
              </a:rPr>
              <a:pPr/>
              <a:t>‹#›</a:t>
            </a:fld>
            <a:endParaRPr lang="en">
              <a:latin typeface="Nunito Sans"/>
              <a:ea typeface="Nunito Sans"/>
              <a:cs typeface="Nunito Sans"/>
              <a:sym typeface="Nunito Sans"/>
            </a:endParaRPr>
          </a:p>
        </p:txBody>
      </p:sp>
      <p:sp>
        <p:nvSpPr>
          <p:cNvPr id="9" name="Content Placeholder 2">
            <a:extLst>
              <a:ext uri="{FF2B5EF4-FFF2-40B4-BE49-F238E27FC236}">
                <a16:creationId xmlns:a16="http://schemas.microsoft.com/office/drawing/2014/main" id="{B73225BA-7A85-4F04-9406-C816EB579113}"/>
              </a:ext>
            </a:extLst>
          </p:cNvPr>
          <p:cNvSpPr>
            <a:spLocks noGrp="1"/>
          </p:cNvSpPr>
          <p:nvPr>
            <p:ph sz="quarter" idx="13"/>
          </p:nvPr>
        </p:nvSpPr>
        <p:spPr>
          <a:xfrm>
            <a:off x="4227513" y="767334"/>
            <a:ext cx="7656512" cy="5307999"/>
          </a:xfrm>
        </p:spPr>
        <p:txBody>
          <a:bodyPr/>
          <a:lstStyle>
            <a:lvl1pPr>
              <a:defRPr>
                <a:solidFill>
                  <a:schemeClr val="tx2">
                    <a:lumMod val="75000"/>
                  </a:schemeClr>
                </a:solidFill>
              </a:defRPr>
            </a:lvl1pPr>
            <a:lvl2pPr>
              <a:defRPr>
                <a:solidFill>
                  <a:schemeClr val="tx2">
                    <a:lumMod val="75000"/>
                  </a:schemeClr>
                </a:solidFill>
              </a:defRPr>
            </a:lvl2pPr>
            <a:lvl3pPr>
              <a:defRPr>
                <a:solidFill>
                  <a:schemeClr val="tx2">
                    <a:lumMod val="75000"/>
                  </a:schemeClr>
                </a:solidFill>
              </a:defRPr>
            </a:lvl3pPr>
            <a:lvl4pPr>
              <a:defRPr>
                <a:solidFill>
                  <a:schemeClr val="tx2">
                    <a:lumMod val="75000"/>
                  </a:schemeClr>
                </a:solidFill>
              </a:defRPr>
            </a:lvl4pPr>
            <a:lvl5pPr>
              <a:defRPr>
                <a:solidFill>
                  <a:schemeClr val="tx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pic>
        <p:nvPicPr>
          <p:cNvPr id="7" name="Picture 6">
            <a:extLst>
              <a:ext uri="{FF2B5EF4-FFF2-40B4-BE49-F238E27FC236}">
                <a16:creationId xmlns:a16="http://schemas.microsoft.com/office/drawing/2014/main" id="{C5B99AF7-01C4-490D-9FBE-00A0C25D6F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68743" y="6415450"/>
            <a:ext cx="755545" cy="341680"/>
          </a:xfrm>
          <a:prstGeom prst="rect">
            <a:avLst/>
          </a:prstGeom>
        </p:spPr>
      </p:pic>
    </p:spTree>
    <p:extLst>
      <p:ext uri="{BB962C8B-B14F-4D97-AF65-F5344CB8AC3E}">
        <p14:creationId xmlns:p14="http://schemas.microsoft.com/office/powerpoint/2010/main" val="2873541959"/>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3 columns">
    <p:bg>
      <p:bgPr>
        <a:solidFill>
          <a:schemeClr val="accent2"/>
        </a:solidFill>
        <a:effectLst/>
      </p:bgPr>
    </p:bg>
    <p:spTree>
      <p:nvGrpSpPr>
        <p:cNvPr id="1" name="Shape 72"/>
        <p:cNvGrpSpPr/>
        <p:nvPr/>
      </p:nvGrpSpPr>
      <p:grpSpPr>
        <a:xfrm>
          <a:off x="0" y="0"/>
          <a:ext cx="0" cy="0"/>
          <a:chOff x="0" y="0"/>
          <a:chExt cx="0" cy="0"/>
        </a:xfrm>
      </p:grpSpPr>
      <p:sp>
        <p:nvSpPr>
          <p:cNvPr id="74" name="Shape 74"/>
          <p:cNvSpPr/>
          <p:nvPr/>
        </p:nvSpPr>
        <p:spPr>
          <a:xfrm>
            <a:off x="3158836" y="0"/>
            <a:ext cx="9033264" cy="6858000"/>
          </a:xfrm>
          <a:prstGeom prst="rect">
            <a:avLst/>
          </a:prstGeom>
          <a:solidFill>
            <a:srgbClr val="FFFFFF"/>
          </a:solidFill>
          <a:ln>
            <a:noFill/>
          </a:ln>
        </p:spPr>
        <p:txBody>
          <a:bodyPr lIns="121900" tIns="121900" rIns="121900" bIns="121900" anchor="ctr" anchorCtr="0">
            <a:noAutofit/>
          </a:bodyPr>
          <a:lstStyle/>
          <a:p>
            <a:pPr lvl="0">
              <a:spcBef>
                <a:spcPts val="0"/>
              </a:spcBef>
              <a:buNone/>
            </a:pPr>
            <a:endParaRPr sz="2400"/>
          </a:p>
        </p:txBody>
      </p:sp>
      <p:sp>
        <p:nvSpPr>
          <p:cNvPr id="76" name="Shape 76"/>
          <p:cNvSpPr txBox="1">
            <a:spLocks noGrp="1"/>
          </p:cNvSpPr>
          <p:nvPr>
            <p:ph type="body" idx="1" hasCustomPrompt="1"/>
          </p:nvPr>
        </p:nvSpPr>
        <p:spPr>
          <a:xfrm>
            <a:off x="3261162" y="775000"/>
            <a:ext cx="2735879" cy="5308000"/>
          </a:xfrm>
          <a:prstGeom prst="rect">
            <a:avLst/>
          </a:prstGeom>
        </p:spPr>
        <p:txBody>
          <a:bodyPr lIns="91425" tIns="91425" rIns="91425" bIns="91425" anchor="t" anchorCtr="0">
            <a:normAutofit/>
          </a:bodyPr>
          <a:lstStyle>
            <a:lvl1pPr marL="228594" lvl="0" indent="-228594" rtl="0">
              <a:spcBef>
                <a:spcPts val="0"/>
              </a:spcBef>
              <a:buClr>
                <a:srgbClr val="DB5D00"/>
              </a:buClr>
              <a:buSzPct val="100000"/>
              <a:buFont typeface="Arial" panose="020B0604020202020204" pitchFamily="34" charset="0"/>
              <a:buChar char="•"/>
              <a:defRPr sz="1600" b="0" i="0">
                <a:solidFill>
                  <a:schemeClr val="bg1">
                    <a:lumMod val="50000"/>
                  </a:schemeClr>
                </a:solidFill>
                <a:latin typeface="+mn-lt"/>
              </a:defRPr>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pPr lvl="0"/>
            <a:r>
              <a:rPr lang="en-US"/>
              <a:t>Edit Master text styles</a:t>
            </a:r>
          </a:p>
        </p:txBody>
      </p:sp>
      <p:sp>
        <p:nvSpPr>
          <p:cNvPr id="77" name="Shape 77"/>
          <p:cNvSpPr txBox="1">
            <a:spLocks noGrp="1"/>
          </p:cNvSpPr>
          <p:nvPr>
            <p:ph type="body" idx="2"/>
          </p:nvPr>
        </p:nvSpPr>
        <p:spPr>
          <a:xfrm>
            <a:off x="6194961" y="775715"/>
            <a:ext cx="2735878" cy="5308000"/>
          </a:xfrm>
          <a:prstGeom prst="rect">
            <a:avLst/>
          </a:prstGeom>
        </p:spPr>
        <p:txBody>
          <a:bodyPr lIns="91425" tIns="91425" rIns="91425" bIns="91425" anchor="t" anchorCtr="0">
            <a:normAutofit/>
          </a:bodyPr>
          <a:lstStyle>
            <a:lvl1pPr marL="228594" lvl="0" indent="-228594" rtl="0">
              <a:spcBef>
                <a:spcPts val="0"/>
              </a:spcBef>
              <a:buClr>
                <a:srgbClr val="DB5D00"/>
              </a:buClr>
              <a:buSzPct val="100000"/>
              <a:buFont typeface="Arial" panose="020B0604020202020204" pitchFamily="34" charset="0"/>
              <a:buChar char="•"/>
              <a:defRPr sz="1600" b="0" i="0">
                <a:solidFill>
                  <a:schemeClr val="bg1">
                    <a:lumMod val="50000"/>
                  </a:schemeClr>
                </a:solidFill>
                <a:latin typeface="+mn-lt"/>
              </a:defRPr>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pPr lvl="0"/>
            <a:r>
              <a:rPr lang="en-US"/>
              <a:t>Click to edit Master text styles</a:t>
            </a:r>
          </a:p>
        </p:txBody>
      </p:sp>
      <p:sp>
        <p:nvSpPr>
          <p:cNvPr id="78" name="Shape 78"/>
          <p:cNvSpPr txBox="1">
            <a:spLocks noGrp="1"/>
          </p:cNvSpPr>
          <p:nvPr>
            <p:ph type="body" idx="3"/>
          </p:nvPr>
        </p:nvSpPr>
        <p:spPr>
          <a:xfrm>
            <a:off x="9128719" y="767333"/>
            <a:ext cx="2735879" cy="5308000"/>
          </a:xfrm>
          <a:prstGeom prst="rect">
            <a:avLst/>
          </a:prstGeom>
        </p:spPr>
        <p:txBody>
          <a:bodyPr lIns="91425" tIns="91425" rIns="91425" bIns="91425" anchor="t" anchorCtr="0">
            <a:normAutofit/>
          </a:bodyPr>
          <a:lstStyle>
            <a:lvl1pPr marL="228594" lvl="0" indent="-228594" rtl="0">
              <a:spcBef>
                <a:spcPts val="0"/>
              </a:spcBef>
              <a:buClr>
                <a:srgbClr val="DB5D00"/>
              </a:buClr>
              <a:buSzPct val="100000"/>
              <a:buFont typeface="Arial" panose="020B0604020202020204" pitchFamily="34" charset="0"/>
              <a:buChar char="•"/>
              <a:defRPr sz="1600" b="0" i="0">
                <a:solidFill>
                  <a:schemeClr val="bg1">
                    <a:lumMod val="50000"/>
                  </a:schemeClr>
                </a:solidFill>
                <a:latin typeface="+mn-lt"/>
              </a:defRPr>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pPr lvl="0"/>
            <a:r>
              <a:rPr lang="en-US"/>
              <a:t>Click to edit Master text styles</a:t>
            </a:r>
          </a:p>
        </p:txBody>
      </p:sp>
      <p:sp>
        <p:nvSpPr>
          <p:cNvPr id="12" name="Shape 35">
            <a:extLst>
              <a:ext uri="{FF2B5EF4-FFF2-40B4-BE49-F238E27FC236}">
                <a16:creationId xmlns:a16="http://schemas.microsoft.com/office/drawing/2014/main" id="{7A180175-A064-4821-B1DE-3A16CECA7C86}"/>
              </a:ext>
            </a:extLst>
          </p:cNvPr>
          <p:cNvSpPr txBox="1">
            <a:spLocks noGrp="1"/>
          </p:cNvSpPr>
          <p:nvPr>
            <p:ph type="title"/>
          </p:nvPr>
        </p:nvSpPr>
        <p:spPr>
          <a:xfrm>
            <a:off x="336637" y="767333"/>
            <a:ext cx="2711363" cy="5308000"/>
          </a:xfrm>
          <a:prstGeom prst="rect">
            <a:avLst/>
          </a:prstGeom>
        </p:spPr>
        <p:txBody>
          <a:bodyPr lIns="91425" tIns="91425" rIns="91425" bIns="91425" anchor="t" anchorCtr="0"/>
          <a:lstStyle>
            <a:lvl1pPr marL="0" lvl="0" indent="0">
              <a:spcBef>
                <a:spcPts val="0"/>
              </a:spcBef>
              <a:defRPr b="0" i="0">
                <a:latin typeface="+mj-lt"/>
                <a:cs typeface="Arial" panose="020B0604020202020204" pitchFamily="34" charset="0"/>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r>
              <a:rPr lang="en-US"/>
              <a:t>Click to edit Master title style</a:t>
            </a:r>
            <a:endParaRPr/>
          </a:p>
        </p:txBody>
      </p:sp>
      <p:sp>
        <p:nvSpPr>
          <p:cNvPr id="11" name="Shape 8">
            <a:extLst>
              <a:ext uri="{FF2B5EF4-FFF2-40B4-BE49-F238E27FC236}">
                <a16:creationId xmlns:a16="http://schemas.microsoft.com/office/drawing/2014/main" id="{4279CD38-5A0A-4BA8-8627-4F26DD6101A5}"/>
              </a:ext>
            </a:extLst>
          </p:cNvPr>
          <p:cNvSpPr txBox="1">
            <a:spLocks noGrp="1"/>
          </p:cNvSpPr>
          <p:nvPr>
            <p:ph type="sldNum" idx="12"/>
          </p:nvPr>
        </p:nvSpPr>
        <p:spPr>
          <a:xfrm>
            <a:off x="298577" y="6242180"/>
            <a:ext cx="792000" cy="252000"/>
          </a:xfrm>
          <a:prstGeom prst="rect">
            <a:avLst/>
          </a:prstGeom>
          <a:noFill/>
          <a:ln>
            <a:noFill/>
          </a:ln>
        </p:spPr>
        <p:txBody>
          <a:bodyPr lIns="91425" tIns="91425" rIns="91425" bIns="91425" anchor="ctr" anchorCtr="0">
            <a:noAutofit/>
          </a:bodyPr>
          <a:lstStyle>
            <a:lvl1pPr algn="l">
              <a:defRPr sz="1200">
                <a:solidFill>
                  <a:schemeClr val="bg1"/>
                </a:solidFill>
              </a:defRPr>
            </a:lvl1pPr>
          </a:lstStyle>
          <a:p>
            <a:fld id="{00000000-1234-1234-1234-123412341234}" type="slidenum">
              <a:rPr lang="en" smtClean="0">
                <a:ea typeface="Nunito Sans"/>
                <a:cs typeface="Nunito Sans"/>
                <a:sym typeface="Nunito Sans"/>
              </a:rPr>
              <a:pPr/>
              <a:t>‹#›</a:t>
            </a:fld>
            <a:endParaRPr lang="en">
              <a:latin typeface="Nunito Sans"/>
              <a:ea typeface="Nunito Sans"/>
              <a:cs typeface="Nunito Sans"/>
              <a:sym typeface="Nunito Sans"/>
            </a:endParaRPr>
          </a:p>
        </p:txBody>
      </p:sp>
      <p:pic>
        <p:nvPicPr>
          <p:cNvPr id="9" name="Picture 8">
            <a:extLst>
              <a:ext uri="{FF2B5EF4-FFF2-40B4-BE49-F238E27FC236}">
                <a16:creationId xmlns:a16="http://schemas.microsoft.com/office/drawing/2014/main" id="{A0E92D61-F153-4043-A7C0-E682E2E59C0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68743" y="6415450"/>
            <a:ext cx="755545" cy="341680"/>
          </a:xfrm>
          <a:prstGeom prst="rect">
            <a:avLst/>
          </a:prstGeom>
        </p:spPr>
      </p:pic>
    </p:spTree>
    <p:extLst>
      <p:ext uri="{BB962C8B-B14F-4D97-AF65-F5344CB8AC3E}">
        <p14:creationId xmlns:p14="http://schemas.microsoft.com/office/powerpoint/2010/main" val="2431737322"/>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208D0FB-EA5F-4F9F-8CA3-C2265067C60B}"/>
              </a:ext>
            </a:extLst>
          </p:cNvPr>
          <p:cNvSpPr>
            <a:spLocks noGrp="1"/>
          </p:cNvSpPr>
          <p:nvPr>
            <p:ph type="title"/>
          </p:nvPr>
        </p:nvSpPr>
        <p:spPr>
          <a:xfrm>
            <a:off x="315435" y="329112"/>
            <a:ext cx="2736000" cy="5940000"/>
          </a:xfrm>
          <a:prstGeom prst="rect">
            <a:avLst/>
          </a:prstGeom>
        </p:spPr>
        <p:txBody>
          <a:bodyPr vert="horz" lIns="91440" tIns="45720" rIns="91440" bIns="45720" rtlCol="0" anchor="t">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FAF45E31-F956-4BD6-B7E7-B8F491AE7D30}"/>
              </a:ext>
            </a:extLst>
          </p:cNvPr>
          <p:cNvSpPr>
            <a:spLocks noGrp="1"/>
          </p:cNvSpPr>
          <p:nvPr>
            <p:ph type="body" idx="1"/>
          </p:nvPr>
        </p:nvSpPr>
        <p:spPr>
          <a:xfrm>
            <a:off x="4245430" y="326568"/>
            <a:ext cx="7631136" cy="59400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Tree>
    <p:extLst>
      <p:ext uri="{BB962C8B-B14F-4D97-AF65-F5344CB8AC3E}">
        <p14:creationId xmlns:p14="http://schemas.microsoft.com/office/powerpoint/2010/main" val="180465276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 id="2147483737" r:id="rId17"/>
    <p:sldLayoutId id="2147483738" r:id="rId18"/>
    <p:sldLayoutId id="2147483742" r:id="rId19"/>
    <p:sldLayoutId id="2147483713" r:id="rId20"/>
  </p:sldLayoutIdLst>
  <p:hf sldNum="0" hdr="0" ftr="0" dt="0"/>
  <p:txStyles>
    <p:titleStyle>
      <a:lvl1pPr marL="0" indent="0" algn="l" defTabSz="914400" rtl="0" eaLnBrk="1" latinLnBrk="0" hangingPunct="1">
        <a:lnSpc>
          <a:spcPct val="100000"/>
        </a:lnSpc>
        <a:spcBef>
          <a:spcPct val="0"/>
        </a:spcBef>
        <a:buNone/>
        <a:defRPr sz="3600" b="0" kern="1200">
          <a:solidFill>
            <a:schemeClr val="tx2"/>
          </a:solidFill>
          <a:latin typeface="+mj-lt"/>
          <a:ea typeface="+mj-ea"/>
          <a:cs typeface="Arial" panose="020B0604020202020204" pitchFamily="34" charset="0"/>
        </a:defRPr>
      </a:lvl1pPr>
    </p:titleStyle>
    <p:bodyStyle>
      <a:lvl1pPr marL="266700" indent="-266700" algn="l" defTabSz="914400" rtl="0" eaLnBrk="1" latinLnBrk="0" hangingPunct="1">
        <a:lnSpc>
          <a:spcPct val="100000"/>
        </a:lnSpc>
        <a:spcBef>
          <a:spcPts val="0"/>
        </a:spcBef>
        <a:buFont typeface="Arial" panose="020B0604020202020204" pitchFamily="34" charset="0"/>
        <a:buChar char="•"/>
        <a:defRPr sz="2800" kern="1200">
          <a:solidFill>
            <a:schemeClr val="tx2"/>
          </a:solidFill>
          <a:latin typeface="+mn-lt"/>
          <a:ea typeface="+mn-ea"/>
          <a:cs typeface="+mn-cs"/>
        </a:defRPr>
      </a:lvl1pPr>
      <a:lvl2pPr marL="714375" indent="-257175" algn="l" defTabSz="914400" rtl="0" eaLnBrk="1" latinLnBrk="0" hangingPunct="1">
        <a:lnSpc>
          <a:spcPct val="100000"/>
        </a:lnSpc>
        <a:spcBef>
          <a:spcPts val="0"/>
        </a:spcBef>
        <a:buFont typeface="Arial" panose="020B0604020202020204" pitchFamily="34" charset="0"/>
        <a:buChar char="•"/>
        <a:defRPr sz="2400" kern="1200">
          <a:solidFill>
            <a:schemeClr val="tx2"/>
          </a:solidFill>
          <a:latin typeface="+mn-lt"/>
          <a:ea typeface="+mn-ea"/>
          <a:cs typeface="+mn-cs"/>
        </a:defRPr>
      </a:lvl2pPr>
      <a:lvl3pPr marL="1162050" indent="-247650" algn="l" defTabSz="914400" rtl="0" eaLnBrk="1" latinLnBrk="0" hangingPunct="1">
        <a:lnSpc>
          <a:spcPct val="100000"/>
        </a:lnSpc>
        <a:spcBef>
          <a:spcPts val="0"/>
        </a:spcBef>
        <a:buFont typeface="Arial" panose="020B0604020202020204" pitchFamily="34" charset="0"/>
        <a:buChar char="•"/>
        <a:defRPr sz="2000" kern="1200">
          <a:solidFill>
            <a:schemeClr val="tx2"/>
          </a:solidFill>
          <a:latin typeface="+mn-lt"/>
          <a:ea typeface="+mn-ea"/>
          <a:cs typeface="+mn-cs"/>
        </a:defRPr>
      </a:lvl3pPr>
      <a:lvl4pPr marL="1619250" indent="-247650" algn="l" defTabSz="914400" rtl="0" eaLnBrk="1" latinLnBrk="0" hangingPunct="1">
        <a:lnSpc>
          <a:spcPct val="100000"/>
        </a:lnSpc>
        <a:spcBef>
          <a:spcPts val="0"/>
        </a:spcBef>
        <a:buFont typeface="Arial" panose="020B0604020202020204" pitchFamily="34" charset="0"/>
        <a:buChar char="•"/>
        <a:defRPr sz="1800" kern="1200">
          <a:solidFill>
            <a:schemeClr val="tx2"/>
          </a:solidFill>
          <a:latin typeface="+mn-lt"/>
          <a:ea typeface="+mn-ea"/>
          <a:cs typeface="+mn-cs"/>
        </a:defRPr>
      </a:lvl4pPr>
      <a:lvl5pPr marL="2066925" indent="-238125" algn="l" defTabSz="914400" rtl="0" eaLnBrk="1" latinLnBrk="0" hangingPunct="1">
        <a:lnSpc>
          <a:spcPct val="100000"/>
        </a:lnSpc>
        <a:spcBef>
          <a:spcPts val="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8000" r="-23000"/>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34DCE3-133D-B0A2-0FA2-1F3294950AA1}"/>
              </a:ext>
            </a:extLst>
          </p:cNvPr>
          <p:cNvSpPr>
            <a:spLocks noGrp="1"/>
          </p:cNvSpPr>
          <p:nvPr>
            <p:ph type="ctrTitle"/>
          </p:nvPr>
        </p:nvSpPr>
        <p:spPr>
          <a:xfrm>
            <a:off x="515052" y="2781784"/>
            <a:ext cx="4224900" cy="2098126"/>
          </a:xfrm>
        </p:spPr>
        <p:txBody>
          <a:bodyPr/>
          <a:lstStyle/>
          <a:p>
            <a:r>
              <a:rPr lang="en-CA" dirty="0"/>
              <a:t>IIBA Career Center and Job Board</a:t>
            </a:r>
          </a:p>
        </p:txBody>
      </p:sp>
    </p:spTree>
    <p:extLst>
      <p:ext uri="{BB962C8B-B14F-4D97-AF65-F5344CB8AC3E}">
        <p14:creationId xmlns:p14="http://schemas.microsoft.com/office/powerpoint/2010/main" val="3741073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D9EC9-91E8-C77C-B2A2-4521BB0CBE09}"/>
              </a:ext>
            </a:extLst>
          </p:cNvPr>
          <p:cNvSpPr>
            <a:spLocks noGrp="1"/>
          </p:cNvSpPr>
          <p:nvPr>
            <p:ph type="ctrTitle"/>
          </p:nvPr>
        </p:nvSpPr>
        <p:spPr/>
        <p:txBody>
          <a:bodyPr/>
          <a:lstStyle/>
          <a:p>
            <a:endParaRPr lang="en-CA"/>
          </a:p>
        </p:txBody>
      </p:sp>
      <p:pic>
        <p:nvPicPr>
          <p:cNvPr id="5" name="Content Placeholder 4" descr="A picture containing graphical user interface&#10;&#10;Description automatically generated">
            <a:extLst>
              <a:ext uri="{FF2B5EF4-FFF2-40B4-BE49-F238E27FC236}">
                <a16:creationId xmlns:a16="http://schemas.microsoft.com/office/drawing/2014/main" id="{414206D3-77B6-70DA-4081-AAD069A04090}"/>
              </a:ext>
            </a:extLst>
          </p:cNvPr>
          <p:cNvPicPr>
            <a:picLocks noGrp="1" noChangeAspect="1"/>
          </p:cNvPicPr>
          <p:nvPr>
            <p:ph sz="quarter" idx="10"/>
          </p:nvPr>
        </p:nvPicPr>
        <p:blipFill>
          <a:blip r:embed="rId3"/>
          <a:stretch>
            <a:fillRect/>
          </a:stretch>
        </p:blipFill>
        <p:spPr>
          <a:xfrm>
            <a:off x="-9728" y="343745"/>
            <a:ext cx="12201727" cy="5910212"/>
          </a:xfrm>
        </p:spPr>
      </p:pic>
    </p:spTree>
    <p:extLst>
      <p:ext uri="{BB962C8B-B14F-4D97-AF65-F5344CB8AC3E}">
        <p14:creationId xmlns:p14="http://schemas.microsoft.com/office/powerpoint/2010/main" val="34123864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 computer, indoor, computer&#10;&#10;Description automatically generated">
            <a:extLst>
              <a:ext uri="{FF2B5EF4-FFF2-40B4-BE49-F238E27FC236}">
                <a16:creationId xmlns:a16="http://schemas.microsoft.com/office/drawing/2014/main" id="{782C10C9-707D-ACCC-86B3-46D33B5D474A}"/>
              </a:ext>
            </a:extLst>
          </p:cNvPr>
          <p:cNvPicPr>
            <a:picLocks noChangeAspect="1"/>
          </p:cNvPicPr>
          <p:nvPr/>
        </p:nvPicPr>
        <p:blipFill rotWithShape="1">
          <a:blip r:embed="rId3"/>
          <a:srcRect l="10619" t="6525" r="12089" b="17886"/>
          <a:stretch/>
        </p:blipFill>
        <p:spPr>
          <a:xfrm>
            <a:off x="484633" y="457200"/>
            <a:ext cx="11164824" cy="6400799"/>
          </a:xfrm>
          <a:prstGeom prst="rect">
            <a:avLst/>
          </a:prstGeom>
        </p:spPr>
      </p:pic>
      <p:sp>
        <p:nvSpPr>
          <p:cNvPr id="9" name="TextBox 8">
            <a:extLst>
              <a:ext uri="{FF2B5EF4-FFF2-40B4-BE49-F238E27FC236}">
                <a16:creationId xmlns:a16="http://schemas.microsoft.com/office/drawing/2014/main" id="{8D26186A-0EE8-772D-8C26-30479427FA1A}"/>
              </a:ext>
            </a:extLst>
          </p:cNvPr>
          <p:cNvSpPr txBox="1"/>
          <p:nvPr/>
        </p:nvSpPr>
        <p:spPr>
          <a:xfrm>
            <a:off x="3302118" y="6332638"/>
            <a:ext cx="6486525" cy="461665"/>
          </a:xfrm>
          <a:prstGeom prst="rect">
            <a:avLst/>
          </a:prstGeom>
          <a:noFill/>
        </p:spPr>
        <p:txBody>
          <a:bodyPr wrap="square" rtlCol="0">
            <a:spAutoFit/>
          </a:bodyPr>
          <a:lstStyle/>
          <a:p>
            <a:endParaRPr lang="en-CA" sz="2400" b="1" dirty="0">
              <a:solidFill>
                <a:schemeClr val="bg1"/>
              </a:solidFill>
              <a:latin typeface="+mj-lt"/>
            </a:endParaRPr>
          </a:p>
        </p:txBody>
      </p:sp>
      <p:sp>
        <p:nvSpPr>
          <p:cNvPr id="20" name="Title 19">
            <a:extLst>
              <a:ext uri="{FF2B5EF4-FFF2-40B4-BE49-F238E27FC236}">
                <a16:creationId xmlns:a16="http://schemas.microsoft.com/office/drawing/2014/main" id="{9EB089E5-C1DA-DE7F-817F-32957549AE3D}"/>
              </a:ext>
            </a:extLst>
          </p:cNvPr>
          <p:cNvSpPr>
            <a:spLocks noGrp="1"/>
          </p:cNvSpPr>
          <p:nvPr>
            <p:ph type="ctrTitle"/>
          </p:nvPr>
        </p:nvSpPr>
        <p:spPr>
          <a:xfrm>
            <a:off x="1268962" y="371066"/>
            <a:ext cx="9619861" cy="803562"/>
          </a:xfrm>
        </p:spPr>
        <p:txBody>
          <a:bodyPr>
            <a:normAutofit/>
          </a:bodyPr>
          <a:lstStyle/>
          <a:p>
            <a:r>
              <a:rPr lang="en-CA" sz="3600" dirty="0">
                <a:solidFill>
                  <a:schemeClr val="accent1"/>
                </a:solidFill>
                <a:latin typeface="+mj-lt"/>
              </a:rPr>
              <a:t>iiba.org/career-resources/careercenter</a:t>
            </a:r>
            <a:endParaRPr lang="en-CA" dirty="0">
              <a:solidFill>
                <a:schemeClr val="accent1"/>
              </a:solidFill>
            </a:endParaRPr>
          </a:p>
        </p:txBody>
      </p:sp>
      <p:pic>
        <p:nvPicPr>
          <p:cNvPr id="6" name="Picture 5">
            <a:extLst>
              <a:ext uri="{FF2B5EF4-FFF2-40B4-BE49-F238E27FC236}">
                <a16:creationId xmlns:a16="http://schemas.microsoft.com/office/drawing/2014/main" id="{53ED983A-CF01-C4EC-F61A-0DBC72CE322E}"/>
              </a:ext>
            </a:extLst>
          </p:cNvPr>
          <p:cNvPicPr>
            <a:picLocks noChangeAspect="1"/>
          </p:cNvPicPr>
          <p:nvPr/>
        </p:nvPicPr>
        <p:blipFill>
          <a:blip r:embed="rId4"/>
          <a:stretch>
            <a:fillRect/>
          </a:stretch>
        </p:blipFill>
        <p:spPr>
          <a:xfrm>
            <a:off x="2164046" y="1396727"/>
            <a:ext cx="7855745" cy="4418857"/>
          </a:xfrm>
          <a:prstGeom prst="rect">
            <a:avLst/>
          </a:prstGeom>
        </p:spPr>
      </p:pic>
    </p:spTree>
    <p:extLst>
      <p:ext uri="{BB962C8B-B14F-4D97-AF65-F5344CB8AC3E}">
        <p14:creationId xmlns:p14="http://schemas.microsoft.com/office/powerpoint/2010/main" val="13830467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FC6E76F-767B-2884-5F49-F86D27CDF357}"/>
              </a:ext>
            </a:extLst>
          </p:cNvPr>
          <p:cNvSpPr>
            <a:spLocks noGrp="1"/>
          </p:cNvSpPr>
          <p:nvPr>
            <p:ph type="title"/>
          </p:nvPr>
        </p:nvSpPr>
        <p:spPr/>
        <p:txBody>
          <a:bodyPr/>
          <a:lstStyle/>
          <a:p>
            <a:r>
              <a:rPr lang="en-CA" dirty="0"/>
              <a:t>Features and Benefits</a:t>
            </a:r>
          </a:p>
        </p:txBody>
      </p:sp>
      <p:sp>
        <p:nvSpPr>
          <p:cNvPr id="3" name="TextBox 2">
            <a:extLst>
              <a:ext uri="{FF2B5EF4-FFF2-40B4-BE49-F238E27FC236}">
                <a16:creationId xmlns:a16="http://schemas.microsoft.com/office/drawing/2014/main" id="{9797DAC9-9B02-53D3-17AE-53D2F5F177B8}"/>
              </a:ext>
            </a:extLst>
          </p:cNvPr>
          <p:cNvSpPr txBox="1"/>
          <p:nvPr/>
        </p:nvSpPr>
        <p:spPr>
          <a:xfrm>
            <a:off x="7641465" y="904009"/>
            <a:ext cx="3726426" cy="2123658"/>
          </a:xfrm>
          <a:prstGeom prst="rect">
            <a:avLst/>
          </a:prstGeom>
          <a:noFill/>
        </p:spPr>
        <p:txBody>
          <a:bodyPr wrap="square" rtlCol="0">
            <a:spAutoFit/>
          </a:bodyPr>
          <a:lstStyle/>
          <a:p>
            <a:pPr algn="l">
              <a:spcAft>
                <a:spcPts val="600"/>
              </a:spcAft>
            </a:pPr>
            <a:r>
              <a:rPr lang="en-US" sz="1800" b="1" i="0" u="none" strike="noStrike" baseline="0" dirty="0">
                <a:latin typeface="+mj-lt"/>
              </a:rPr>
              <a:t>EMPLOYERS</a:t>
            </a:r>
          </a:p>
          <a:p>
            <a:pPr marL="285750" indent="-285750" algn="l">
              <a:spcAft>
                <a:spcPts val="600"/>
              </a:spcAft>
              <a:buFont typeface="Arial" panose="020B0604020202020204" pitchFamily="34" charset="0"/>
              <a:buChar char="•"/>
            </a:pPr>
            <a:r>
              <a:rPr lang="en-US" sz="1200" b="1" i="0" u="none" strike="noStrike" baseline="0" dirty="0">
                <a:latin typeface="+mj-lt"/>
              </a:rPr>
              <a:t>EMAIL </a:t>
            </a:r>
            <a:r>
              <a:rPr lang="en-US" sz="1200" b="0" i="0" u="none" strike="noStrike" baseline="0" dirty="0">
                <a:latin typeface="+mj-lt"/>
              </a:rPr>
              <a:t>your job directly to job </a:t>
            </a:r>
            <a:r>
              <a:rPr lang="en-CA" sz="1200" b="0" i="0" u="none" strike="noStrike" baseline="0" dirty="0">
                <a:latin typeface="+mj-lt"/>
              </a:rPr>
              <a:t>seeking professionals</a:t>
            </a:r>
          </a:p>
          <a:p>
            <a:pPr marL="285750" indent="-285750" algn="l">
              <a:spcAft>
                <a:spcPts val="600"/>
              </a:spcAft>
              <a:buFont typeface="Arial" panose="020B0604020202020204" pitchFamily="34" charset="0"/>
              <a:buChar char="•"/>
            </a:pPr>
            <a:r>
              <a:rPr lang="en-US" sz="1200" b="1" i="0" u="none" strike="noStrike" baseline="0" dirty="0">
                <a:latin typeface="+mj-lt"/>
              </a:rPr>
              <a:t>PLACE </a:t>
            </a:r>
            <a:r>
              <a:rPr lang="en-US" sz="1200" b="0" i="0" u="none" strike="noStrike" baseline="0" dirty="0">
                <a:latin typeface="+mj-lt"/>
              </a:rPr>
              <a:t>your job in front of our</a:t>
            </a:r>
            <a:r>
              <a:rPr lang="en-US" sz="1200" dirty="0">
                <a:latin typeface="+mj-lt"/>
              </a:rPr>
              <a:t> </a:t>
            </a:r>
            <a:r>
              <a:rPr lang="en-CA" sz="1200" b="0" i="0" u="none" strike="noStrike" baseline="0" dirty="0">
                <a:latin typeface="+mj-lt"/>
              </a:rPr>
              <a:t>highly qualified business analysis professionals</a:t>
            </a:r>
          </a:p>
          <a:p>
            <a:pPr marL="285750" indent="-285750" algn="l">
              <a:spcAft>
                <a:spcPts val="600"/>
              </a:spcAft>
              <a:buFont typeface="Arial" panose="020B0604020202020204" pitchFamily="34" charset="0"/>
              <a:buChar char="•"/>
            </a:pPr>
            <a:r>
              <a:rPr lang="en-US" sz="1200" b="1" i="0" u="none" strike="noStrike" baseline="0" dirty="0">
                <a:latin typeface="+mj-lt"/>
              </a:rPr>
              <a:t>SEARCH </a:t>
            </a:r>
            <a:r>
              <a:rPr lang="en-US" sz="1200" dirty="0">
                <a:latin typeface="+mj-lt"/>
              </a:rPr>
              <a:t>the</a:t>
            </a:r>
            <a:r>
              <a:rPr lang="en-US" sz="1200" b="0" i="0" u="none" strike="noStrike" baseline="0" dirty="0">
                <a:latin typeface="+mj-lt"/>
              </a:rPr>
              <a:t> resume database </a:t>
            </a:r>
            <a:r>
              <a:rPr lang="en-CA" sz="1200" b="0" i="0" u="none" strike="noStrike" baseline="0" dirty="0">
                <a:latin typeface="+mj-lt"/>
              </a:rPr>
              <a:t>of qualified candidates</a:t>
            </a:r>
          </a:p>
          <a:p>
            <a:pPr marL="285750" indent="-285750" algn="l">
              <a:spcAft>
                <a:spcPts val="600"/>
              </a:spcAft>
              <a:buFont typeface="Arial" panose="020B0604020202020204" pitchFamily="34" charset="0"/>
              <a:buChar char="•"/>
            </a:pPr>
            <a:r>
              <a:rPr lang="en-US" sz="1200" b="1" i="0" u="none" strike="noStrike" baseline="0" dirty="0">
                <a:latin typeface="+mj-lt"/>
              </a:rPr>
              <a:t>MANAGE </a:t>
            </a:r>
            <a:r>
              <a:rPr lang="en-US" sz="1200" b="0" i="0" u="none" strike="noStrike" baseline="0" dirty="0">
                <a:latin typeface="+mj-lt"/>
              </a:rPr>
              <a:t>jobs and applicant activity right on the site</a:t>
            </a:r>
          </a:p>
          <a:p>
            <a:pPr marL="285750" indent="-285750" algn="l">
              <a:spcAft>
                <a:spcPts val="600"/>
              </a:spcAft>
              <a:buFont typeface="Arial" panose="020B0604020202020204" pitchFamily="34" charset="0"/>
              <a:buChar char="•"/>
            </a:pPr>
            <a:r>
              <a:rPr lang="en-US" sz="1200" b="1" i="0" u="none" strike="noStrike" baseline="0" dirty="0">
                <a:latin typeface="+mj-lt"/>
              </a:rPr>
              <a:t>LIMIT </a:t>
            </a:r>
            <a:r>
              <a:rPr lang="en-US" sz="1200" b="0" i="0" u="none" strike="noStrike" baseline="0" dirty="0">
                <a:latin typeface="+mj-lt"/>
              </a:rPr>
              <a:t>applicants only to those </a:t>
            </a:r>
            <a:r>
              <a:rPr lang="en-CA" sz="1200" b="0" i="0" u="none" strike="noStrike" baseline="0" dirty="0">
                <a:latin typeface="+mj-lt"/>
              </a:rPr>
              <a:t>who are qualified</a:t>
            </a:r>
          </a:p>
          <a:p>
            <a:pPr marL="285750" indent="-285750" algn="l">
              <a:spcAft>
                <a:spcPts val="600"/>
              </a:spcAft>
              <a:buFont typeface="Arial" panose="020B0604020202020204" pitchFamily="34" charset="0"/>
              <a:buChar char="•"/>
            </a:pPr>
            <a:r>
              <a:rPr lang="en-US" sz="1200" b="1" i="0" u="none" strike="noStrike" baseline="0" dirty="0">
                <a:latin typeface="+mj-lt"/>
              </a:rPr>
              <a:t>FILL </a:t>
            </a:r>
            <a:r>
              <a:rPr lang="en-US" sz="1200" b="0" i="0" u="none" strike="noStrike" baseline="0" dirty="0">
                <a:latin typeface="+mj-lt"/>
              </a:rPr>
              <a:t>your jobs more quickly with </a:t>
            </a:r>
            <a:r>
              <a:rPr lang="en-CA" sz="1200" b="0" i="0" u="none" strike="noStrike" baseline="0" dirty="0">
                <a:latin typeface="+mj-lt"/>
              </a:rPr>
              <a:t>great talent</a:t>
            </a:r>
            <a:endParaRPr lang="en-CA" sz="1200" dirty="0">
              <a:latin typeface="+mj-lt"/>
            </a:endParaRPr>
          </a:p>
        </p:txBody>
      </p:sp>
      <p:sp>
        <p:nvSpPr>
          <p:cNvPr id="4" name="TextBox 3">
            <a:extLst>
              <a:ext uri="{FF2B5EF4-FFF2-40B4-BE49-F238E27FC236}">
                <a16:creationId xmlns:a16="http://schemas.microsoft.com/office/drawing/2014/main" id="{C4157C9A-624A-593C-3D25-B7FB8158DC48}"/>
              </a:ext>
            </a:extLst>
          </p:cNvPr>
          <p:cNvSpPr txBox="1"/>
          <p:nvPr/>
        </p:nvSpPr>
        <p:spPr>
          <a:xfrm>
            <a:off x="3915040" y="904009"/>
            <a:ext cx="3597587" cy="2600712"/>
          </a:xfrm>
          <a:prstGeom prst="rect">
            <a:avLst/>
          </a:prstGeom>
          <a:noFill/>
        </p:spPr>
        <p:txBody>
          <a:bodyPr wrap="square" rtlCol="0">
            <a:spAutoFit/>
          </a:bodyPr>
          <a:lstStyle/>
          <a:p>
            <a:pPr>
              <a:spcAft>
                <a:spcPts val="600"/>
              </a:spcAft>
            </a:pPr>
            <a:r>
              <a:rPr lang="en-US" sz="1800" b="1" i="0" u="none" strike="noStrike" baseline="0" dirty="0">
                <a:latin typeface="+mj-lt"/>
              </a:rPr>
              <a:t>JOB SEEKERS</a:t>
            </a:r>
          </a:p>
          <a:p>
            <a:pPr marL="285750" indent="-285750">
              <a:spcAft>
                <a:spcPts val="600"/>
              </a:spcAft>
              <a:buFont typeface="Arial" panose="020B0604020202020204" pitchFamily="34" charset="0"/>
              <a:buChar char="•"/>
            </a:pPr>
            <a:r>
              <a:rPr lang="en-US" sz="1200" b="1" i="0" u="none" strike="noStrike" baseline="0" dirty="0">
                <a:latin typeface="+mj-lt"/>
              </a:rPr>
              <a:t>POST</a:t>
            </a:r>
            <a:r>
              <a:rPr lang="en-US" sz="1200" i="0" u="none" strike="noStrike" baseline="0" dirty="0">
                <a:latin typeface="+mj-lt"/>
              </a:rPr>
              <a:t> multiple resumes and cover letters or choose an anonymous career profile that leads employers to you</a:t>
            </a:r>
          </a:p>
          <a:p>
            <a:pPr marL="285750" indent="-285750">
              <a:spcAft>
                <a:spcPts val="600"/>
              </a:spcAft>
              <a:buFont typeface="Arial" panose="020B0604020202020204" pitchFamily="34" charset="0"/>
              <a:buChar char="•"/>
            </a:pPr>
            <a:r>
              <a:rPr lang="en-US" sz="1200" b="1" dirty="0">
                <a:latin typeface="+mj-lt"/>
              </a:rPr>
              <a:t>FREE </a:t>
            </a:r>
            <a:r>
              <a:rPr lang="en-US" sz="1200" b="1" i="0" u="none" strike="noStrike" baseline="0" dirty="0">
                <a:latin typeface="+mj-lt"/>
              </a:rPr>
              <a:t>RESUME REVIEW AND CRITIQUE</a:t>
            </a:r>
            <a:endParaRPr lang="en-US" sz="1200" i="0" u="none" strike="noStrike" baseline="0" dirty="0">
              <a:latin typeface="+mj-lt"/>
            </a:endParaRPr>
          </a:p>
          <a:p>
            <a:pPr marL="285750" indent="-285750">
              <a:spcAft>
                <a:spcPts val="600"/>
              </a:spcAft>
              <a:buFont typeface="Arial" panose="020B0604020202020204" pitchFamily="34" charset="0"/>
              <a:buChar char="•"/>
            </a:pPr>
            <a:r>
              <a:rPr lang="en-US" sz="1200" b="1" i="0" u="none" strike="noStrike" baseline="0" dirty="0">
                <a:latin typeface="+mj-lt"/>
              </a:rPr>
              <a:t>SEARCH</a:t>
            </a:r>
            <a:r>
              <a:rPr lang="en-US" sz="1200" i="0" u="none" strike="noStrike" baseline="0" dirty="0">
                <a:latin typeface="+mj-lt"/>
              </a:rPr>
              <a:t> and apply to hundreds of fresh jobs on the spot with robust filters</a:t>
            </a:r>
          </a:p>
          <a:p>
            <a:pPr marL="285750" indent="-285750">
              <a:spcAft>
                <a:spcPts val="600"/>
              </a:spcAft>
              <a:buFont typeface="Arial" panose="020B0604020202020204" pitchFamily="34" charset="0"/>
              <a:buChar char="•"/>
            </a:pPr>
            <a:r>
              <a:rPr lang="en-US" sz="1200" b="1" dirty="0">
                <a:latin typeface="+mj-lt"/>
              </a:rPr>
              <a:t>SET UP </a:t>
            </a:r>
            <a:r>
              <a:rPr lang="en-US" sz="1200" i="0" u="none" strike="noStrike" baseline="0" dirty="0">
                <a:latin typeface="+mj-lt"/>
              </a:rPr>
              <a:t>efficient job alerts to deliver the latest jobs right to your inbox</a:t>
            </a:r>
          </a:p>
          <a:p>
            <a:pPr marL="285750" indent="-285750">
              <a:spcAft>
                <a:spcPts val="600"/>
              </a:spcAft>
              <a:buFont typeface="Arial" panose="020B0604020202020204" pitchFamily="34" charset="0"/>
              <a:buChar char="•"/>
            </a:pPr>
            <a:r>
              <a:rPr lang="en-US" sz="1200" b="1" i="0" u="none" strike="noStrike" baseline="0" dirty="0">
                <a:latin typeface="+mj-lt"/>
              </a:rPr>
              <a:t>ASK </a:t>
            </a:r>
            <a:r>
              <a:rPr lang="en-US" sz="1200" i="0" u="none" strike="noStrike" baseline="0" dirty="0">
                <a:latin typeface="+mj-lt"/>
              </a:rPr>
              <a:t>the experts advice, get resume writing tips, utilize career assessment</a:t>
            </a:r>
            <a:r>
              <a:rPr lang="en-US" sz="1200" dirty="0">
                <a:latin typeface="+mj-lt"/>
              </a:rPr>
              <a:t> </a:t>
            </a:r>
            <a:r>
              <a:rPr lang="en-US" sz="1200" i="0" u="none" strike="noStrike" baseline="0" dirty="0">
                <a:latin typeface="+mj-lt"/>
              </a:rPr>
              <a:t>test services, and more</a:t>
            </a:r>
            <a:endParaRPr lang="en-CA" sz="1200" dirty="0">
              <a:latin typeface="+mj-lt"/>
            </a:endParaRPr>
          </a:p>
        </p:txBody>
      </p:sp>
    </p:spTree>
    <p:extLst>
      <p:ext uri="{BB962C8B-B14F-4D97-AF65-F5344CB8AC3E}">
        <p14:creationId xmlns:p14="http://schemas.microsoft.com/office/powerpoint/2010/main" val="35073613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E3641922-A5B0-EABE-14B4-386F4151D691}"/>
              </a:ext>
            </a:extLst>
          </p:cNvPr>
          <p:cNvGraphicFramePr/>
          <p:nvPr>
            <p:extLst>
              <p:ext uri="{D42A27DB-BD31-4B8C-83A1-F6EECF244321}">
                <p14:modId xmlns:p14="http://schemas.microsoft.com/office/powerpoint/2010/main" val="2757714523"/>
              </p:ext>
            </p:extLst>
          </p:nvPr>
        </p:nvGraphicFramePr>
        <p:xfrm>
          <a:off x="4226767"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Title 11">
            <a:extLst>
              <a:ext uri="{FF2B5EF4-FFF2-40B4-BE49-F238E27FC236}">
                <a16:creationId xmlns:a16="http://schemas.microsoft.com/office/drawing/2014/main" id="{E340693F-00D9-17CA-7032-D8DFCA28FA77}"/>
              </a:ext>
            </a:extLst>
          </p:cNvPr>
          <p:cNvSpPr>
            <a:spLocks noGrp="1"/>
          </p:cNvSpPr>
          <p:nvPr>
            <p:ph type="title"/>
          </p:nvPr>
        </p:nvSpPr>
        <p:spPr/>
        <p:txBody>
          <a:bodyPr>
            <a:normAutofit fontScale="90000"/>
          </a:bodyPr>
          <a:lstStyle/>
          <a:p>
            <a:r>
              <a:rPr lang="en-US" sz="3600" dirty="0">
                <a:latin typeface="+mj-lt"/>
              </a:rPr>
              <a:t>Supporting our members career journeys by connecting them with employers and resources to advance their careers</a:t>
            </a:r>
            <a:endParaRPr lang="en-CA" dirty="0"/>
          </a:p>
        </p:txBody>
      </p:sp>
      <p:sp>
        <p:nvSpPr>
          <p:cNvPr id="6" name="TextBox 5">
            <a:extLst>
              <a:ext uri="{FF2B5EF4-FFF2-40B4-BE49-F238E27FC236}">
                <a16:creationId xmlns:a16="http://schemas.microsoft.com/office/drawing/2014/main" id="{560E69AF-376D-20B0-01E3-AE5AF9DCCE43}"/>
              </a:ext>
            </a:extLst>
          </p:cNvPr>
          <p:cNvSpPr txBox="1"/>
          <p:nvPr/>
        </p:nvSpPr>
        <p:spPr>
          <a:xfrm>
            <a:off x="8974835" y="2736502"/>
            <a:ext cx="1449531" cy="1569660"/>
          </a:xfrm>
          <a:prstGeom prst="rect">
            <a:avLst/>
          </a:prstGeom>
          <a:noFill/>
        </p:spPr>
        <p:txBody>
          <a:bodyPr wrap="square">
            <a:spAutoFit/>
          </a:bodyPr>
          <a:lstStyle/>
          <a:p>
            <a:pPr algn="ctr"/>
            <a:r>
              <a:rPr lang="en-US" sz="1200" dirty="0">
                <a:solidFill>
                  <a:schemeClr val="bg1"/>
                </a:solidFill>
                <a:latin typeface="+mj-lt"/>
              </a:rPr>
              <a:t>The only niche job board that connect employers with the global business analysis community.</a:t>
            </a:r>
          </a:p>
          <a:p>
            <a:pPr algn="ctr"/>
            <a:r>
              <a:rPr lang="en-US" sz="1200" dirty="0">
                <a:solidFill>
                  <a:schemeClr val="bg1"/>
                </a:solidFill>
                <a:latin typeface="+mj-lt"/>
              </a:rPr>
              <a:t>Corporate Program clients post </a:t>
            </a:r>
            <a:r>
              <a:rPr lang="en-US" sz="1200">
                <a:solidFill>
                  <a:schemeClr val="bg1"/>
                </a:solidFill>
                <a:latin typeface="+mj-lt"/>
              </a:rPr>
              <a:t>jobs at no cost.</a:t>
            </a:r>
            <a:endParaRPr lang="en-US" sz="1200" dirty="0">
              <a:solidFill>
                <a:schemeClr val="bg1"/>
              </a:solidFill>
              <a:latin typeface="+mj-lt"/>
            </a:endParaRPr>
          </a:p>
        </p:txBody>
      </p:sp>
      <p:sp>
        <p:nvSpPr>
          <p:cNvPr id="7" name="Rectangle 6">
            <a:extLst>
              <a:ext uri="{FF2B5EF4-FFF2-40B4-BE49-F238E27FC236}">
                <a16:creationId xmlns:a16="http://schemas.microsoft.com/office/drawing/2014/main" id="{52D6F19C-C89B-70E7-A274-EF0704C955A4}"/>
              </a:ext>
            </a:extLst>
          </p:cNvPr>
          <p:cNvSpPr/>
          <p:nvPr/>
        </p:nvSpPr>
        <p:spPr>
          <a:xfrm>
            <a:off x="10525411" y="2843465"/>
            <a:ext cx="2088444" cy="11557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A" sz="1200" dirty="0">
                <a:solidFill>
                  <a:schemeClr val="accent1"/>
                </a:solidFill>
                <a:latin typeface="+mj-lt"/>
              </a:rPr>
              <a:t>EMPLOYERS</a:t>
            </a:r>
          </a:p>
        </p:txBody>
      </p:sp>
      <p:sp>
        <p:nvSpPr>
          <p:cNvPr id="8" name="TextBox 7">
            <a:extLst>
              <a:ext uri="{FF2B5EF4-FFF2-40B4-BE49-F238E27FC236}">
                <a16:creationId xmlns:a16="http://schemas.microsoft.com/office/drawing/2014/main" id="{63BE3844-9B9F-3BFC-0D91-DFAEBB620006}"/>
              </a:ext>
            </a:extLst>
          </p:cNvPr>
          <p:cNvSpPr txBox="1"/>
          <p:nvPr/>
        </p:nvSpPr>
        <p:spPr>
          <a:xfrm>
            <a:off x="6138116" y="4451002"/>
            <a:ext cx="1449531" cy="1384995"/>
          </a:xfrm>
          <a:prstGeom prst="rect">
            <a:avLst/>
          </a:prstGeom>
          <a:noFill/>
        </p:spPr>
        <p:txBody>
          <a:bodyPr wrap="square">
            <a:spAutoFit/>
          </a:bodyPr>
          <a:lstStyle/>
          <a:p>
            <a:pPr algn="ctr"/>
            <a:r>
              <a:rPr lang="en-US" sz="1200" dirty="0">
                <a:solidFill>
                  <a:schemeClr val="bg1"/>
                </a:solidFill>
                <a:latin typeface="+mj-lt"/>
              </a:rPr>
              <a:t>Career opportunities and continuing education go together. Link to the directory of EEPs and Academics in the Career Center.</a:t>
            </a:r>
          </a:p>
        </p:txBody>
      </p:sp>
      <p:sp>
        <p:nvSpPr>
          <p:cNvPr id="9" name="Rectangle 8">
            <a:extLst>
              <a:ext uri="{FF2B5EF4-FFF2-40B4-BE49-F238E27FC236}">
                <a16:creationId xmlns:a16="http://schemas.microsoft.com/office/drawing/2014/main" id="{905B45F7-B609-B2D8-7765-932F4901F971}"/>
              </a:ext>
            </a:extLst>
          </p:cNvPr>
          <p:cNvSpPr/>
          <p:nvPr/>
        </p:nvSpPr>
        <p:spPr>
          <a:xfrm>
            <a:off x="3862355" y="4565631"/>
            <a:ext cx="2088444" cy="11557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CA" sz="1200" dirty="0">
                <a:solidFill>
                  <a:schemeClr val="accent1"/>
                </a:solidFill>
                <a:latin typeface="+mj-lt"/>
              </a:rPr>
              <a:t>EDUCATION &amp; </a:t>
            </a:r>
          </a:p>
          <a:p>
            <a:pPr algn="r"/>
            <a:r>
              <a:rPr lang="en-CA" sz="1200" dirty="0">
                <a:solidFill>
                  <a:schemeClr val="accent1"/>
                </a:solidFill>
                <a:latin typeface="+mj-lt"/>
              </a:rPr>
              <a:t>TRAINING </a:t>
            </a:r>
          </a:p>
          <a:p>
            <a:pPr algn="r"/>
            <a:r>
              <a:rPr lang="en-CA" sz="1200" dirty="0">
                <a:solidFill>
                  <a:schemeClr val="accent1"/>
                </a:solidFill>
                <a:latin typeface="+mj-lt"/>
              </a:rPr>
              <a:t>PROVIDERS</a:t>
            </a:r>
          </a:p>
        </p:txBody>
      </p:sp>
      <p:sp>
        <p:nvSpPr>
          <p:cNvPr id="10" name="Rectangle 9">
            <a:extLst>
              <a:ext uri="{FF2B5EF4-FFF2-40B4-BE49-F238E27FC236}">
                <a16:creationId xmlns:a16="http://schemas.microsoft.com/office/drawing/2014/main" id="{D9A5A943-B23C-6625-3870-1BD0B2A12F2B}"/>
              </a:ext>
            </a:extLst>
          </p:cNvPr>
          <p:cNvSpPr/>
          <p:nvPr/>
        </p:nvSpPr>
        <p:spPr>
          <a:xfrm>
            <a:off x="3862355" y="1105459"/>
            <a:ext cx="2088444" cy="11557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CA" sz="1200" dirty="0">
                <a:solidFill>
                  <a:schemeClr val="accent1"/>
                </a:solidFill>
                <a:latin typeface="+mj-lt"/>
              </a:rPr>
              <a:t>CAREER RESOURCES</a:t>
            </a:r>
          </a:p>
        </p:txBody>
      </p:sp>
      <p:sp>
        <p:nvSpPr>
          <p:cNvPr id="11" name="TextBox 10">
            <a:extLst>
              <a:ext uri="{FF2B5EF4-FFF2-40B4-BE49-F238E27FC236}">
                <a16:creationId xmlns:a16="http://schemas.microsoft.com/office/drawing/2014/main" id="{C8EF33A3-F933-998E-C5A4-32DFDF89A3BD}"/>
              </a:ext>
            </a:extLst>
          </p:cNvPr>
          <p:cNvSpPr txBox="1"/>
          <p:nvPr/>
        </p:nvSpPr>
        <p:spPr>
          <a:xfrm>
            <a:off x="6138116" y="1024615"/>
            <a:ext cx="1449531" cy="1384995"/>
          </a:xfrm>
          <a:prstGeom prst="rect">
            <a:avLst/>
          </a:prstGeom>
          <a:noFill/>
        </p:spPr>
        <p:txBody>
          <a:bodyPr wrap="square">
            <a:spAutoFit/>
          </a:bodyPr>
          <a:lstStyle/>
          <a:p>
            <a:pPr algn="ctr"/>
            <a:r>
              <a:rPr lang="en-US" sz="1200" i="1" dirty="0">
                <a:solidFill>
                  <a:schemeClr val="bg1"/>
                </a:solidFill>
                <a:latin typeface="+mj-lt"/>
              </a:rPr>
              <a:t>Business Analysis Competency Model</a:t>
            </a:r>
            <a:r>
              <a:rPr lang="en-US" sz="1200" dirty="0">
                <a:solidFill>
                  <a:schemeClr val="bg1"/>
                </a:solidFill>
                <a:latin typeface="+mj-lt"/>
              </a:rPr>
              <a:t>: Three-part framework to develop and advance business analysis competency</a:t>
            </a:r>
          </a:p>
        </p:txBody>
      </p:sp>
    </p:spTree>
    <p:extLst>
      <p:ext uri="{BB962C8B-B14F-4D97-AF65-F5344CB8AC3E}">
        <p14:creationId xmlns:p14="http://schemas.microsoft.com/office/powerpoint/2010/main" val="1077326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8D26186A-0EE8-772D-8C26-30479427FA1A}"/>
              </a:ext>
            </a:extLst>
          </p:cNvPr>
          <p:cNvSpPr txBox="1"/>
          <p:nvPr/>
        </p:nvSpPr>
        <p:spPr>
          <a:xfrm>
            <a:off x="3302118" y="6332638"/>
            <a:ext cx="6486525" cy="461665"/>
          </a:xfrm>
          <a:prstGeom prst="rect">
            <a:avLst/>
          </a:prstGeom>
          <a:noFill/>
        </p:spPr>
        <p:txBody>
          <a:bodyPr wrap="square" rtlCol="0">
            <a:spAutoFit/>
          </a:bodyPr>
          <a:lstStyle/>
          <a:p>
            <a:endParaRPr lang="en-CA" sz="2400" b="1" dirty="0">
              <a:solidFill>
                <a:schemeClr val="bg1"/>
              </a:solidFill>
              <a:latin typeface="+mj-lt"/>
            </a:endParaRPr>
          </a:p>
        </p:txBody>
      </p:sp>
      <p:sp>
        <p:nvSpPr>
          <p:cNvPr id="20" name="Title 19">
            <a:extLst>
              <a:ext uri="{FF2B5EF4-FFF2-40B4-BE49-F238E27FC236}">
                <a16:creationId xmlns:a16="http://schemas.microsoft.com/office/drawing/2014/main" id="{9EB089E5-C1DA-DE7F-817F-32957549AE3D}"/>
              </a:ext>
            </a:extLst>
          </p:cNvPr>
          <p:cNvSpPr>
            <a:spLocks noGrp="1"/>
          </p:cNvSpPr>
          <p:nvPr>
            <p:ph type="ctrTitle"/>
          </p:nvPr>
        </p:nvSpPr>
        <p:spPr>
          <a:xfrm>
            <a:off x="155448" y="371065"/>
            <a:ext cx="11814048" cy="1403345"/>
          </a:xfrm>
        </p:spPr>
        <p:txBody>
          <a:bodyPr>
            <a:normAutofit/>
          </a:bodyPr>
          <a:lstStyle/>
          <a:p>
            <a:pPr>
              <a:lnSpc>
                <a:spcPct val="150000"/>
              </a:lnSpc>
            </a:pPr>
            <a:r>
              <a:rPr lang="en-US" sz="3200" dirty="0">
                <a:solidFill>
                  <a:schemeClr val="accent1"/>
                </a:solidFill>
                <a:latin typeface="+mj-lt"/>
              </a:rPr>
              <a:t>Career Development Tools for the Business Analysis Professional</a:t>
            </a:r>
            <a:endParaRPr lang="en-CA" sz="3200" dirty="0">
              <a:solidFill>
                <a:schemeClr val="tx1"/>
              </a:solidFill>
            </a:endParaRPr>
          </a:p>
        </p:txBody>
      </p:sp>
      <p:pic>
        <p:nvPicPr>
          <p:cNvPr id="4" name="Picture 3">
            <a:extLst>
              <a:ext uri="{FF2B5EF4-FFF2-40B4-BE49-F238E27FC236}">
                <a16:creationId xmlns:a16="http://schemas.microsoft.com/office/drawing/2014/main" id="{D1DB35A3-881E-49DF-C455-00AE9E370306}"/>
              </a:ext>
            </a:extLst>
          </p:cNvPr>
          <p:cNvPicPr>
            <a:picLocks noChangeAspect="1"/>
          </p:cNvPicPr>
          <p:nvPr/>
        </p:nvPicPr>
        <p:blipFill>
          <a:blip r:embed="rId3"/>
          <a:stretch>
            <a:fillRect/>
          </a:stretch>
        </p:blipFill>
        <p:spPr>
          <a:xfrm>
            <a:off x="937482" y="1548884"/>
            <a:ext cx="10317036" cy="3534707"/>
          </a:xfrm>
          <a:prstGeom prst="rect">
            <a:avLst/>
          </a:prstGeom>
        </p:spPr>
      </p:pic>
      <p:sp>
        <p:nvSpPr>
          <p:cNvPr id="10" name="TextBox 9">
            <a:extLst>
              <a:ext uri="{FF2B5EF4-FFF2-40B4-BE49-F238E27FC236}">
                <a16:creationId xmlns:a16="http://schemas.microsoft.com/office/drawing/2014/main" id="{717D0C02-27AA-E459-FC60-2727E8DA7451}"/>
              </a:ext>
            </a:extLst>
          </p:cNvPr>
          <p:cNvSpPr txBox="1"/>
          <p:nvPr/>
        </p:nvSpPr>
        <p:spPr>
          <a:xfrm>
            <a:off x="1044286" y="5326180"/>
            <a:ext cx="10136331" cy="954107"/>
          </a:xfrm>
          <a:prstGeom prst="rect">
            <a:avLst/>
          </a:prstGeom>
          <a:noFill/>
        </p:spPr>
        <p:txBody>
          <a:bodyPr wrap="square">
            <a:spAutoFit/>
          </a:bodyPr>
          <a:lstStyle/>
          <a:p>
            <a:pPr algn="ctr"/>
            <a:r>
              <a:rPr lang="en-US" sz="2800" dirty="0">
                <a:solidFill>
                  <a:schemeClr val="tx1"/>
                </a:solidFill>
                <a:latin typeface="+mj-lt"/>
              </a:rPr>
              <a:t>IIBA's Business Analysis Competency Model is a Three-Part Framework to Develop and Advance Business Analysis Competency</a:t>
            </a:r>
            <a:endParaRPr lang="en-CA" sz="2800" dirty="0"/>
          </a:p>
        </p:txBody>
      </p:sp>
    </p:spTree>
    <p:extLst>
      <p:ext uri="{BB962C8B-B14F-4D97-AF65-F5344CB8AC3E}">
        <p14:creationId xmlns:p14="http://schemas.microsoft.com/office/powerpoint/2010/main" val="3884373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9EB089E5-C1DA-DE7F-817F-32957549AE3D}"/>
              </a:ext>
            </a:extLst>
          </p:cNvPr>
          <p:cNvSpPr>
            <a:spLocks noGrp="1"/>
          </p:cNvSpPr>
          <p:nvPr>
            <p:ph type="ctrTitle"/>
          </p:nvPr>
        </p:nvSpPr>
        <p:spPr>
          <a:xfrm>
            <a:off x="1268962" y="567009"/>
            <a:ext cx="9619861" cy="803562"/>
          </a:xfrm>
        </p:spPr>
        <p:txBody>
          <a:bodyPr>
            <a:normAutofit/>
          </a:bodyPr>
          <a:lstStyle/>
          <a:p>
            <a:r>
              <a:rPr lang="en-CA" sz="3600" dirty="0">
                <a:solidFill>
                  <a:schemeClr val="accent1"/>
                </a:solidFill>
                <a:latin typeface="+mj-lt"/>
              </a:rPr>
              <a:t>Business Analysis Career Opportunities and Insights</a:t>
            </a:r>
            <a:endParaRPr lang="en-CA" dirty="0">
              <a:solidFill>
                <a:schemeClr val="accent1"/>
              </a:solidFill>
            </a:endParaRPr>
          </a:p>
        </p:txBody>
      </p:sp>
      <p:pic>
        <p:nvPicPr>
          <p:cNvPr id="6" name="Picture 5">
            <a:extLst>
              <a:ext uri="{FF2B5EF4-FFF2-40B4-BE49-F238E27FC236}">
                <a16:creationId xmlns:a16="http://schemas.microsoft.com/office/drawing/2014/main" id="{3AE05D71-BB7E-1457-8CCE-E6E094794F3C}"/>
              </a:ext>
            </a:extLst>
          </p:cNvPr>
          <p:cNvPicPr>
            <a:picLocks noChangeAspect="1"/>
          </p:cNvPicPr>
          <p:nvPr/>
        </p:nvPicPr>
        <p:blipFill>
          <a:blip r:embed="rId3"/>
          <a:stretch>
            <a:fillRect/>
          </a:stretch>
        </p:blipFill>
        <p:spPr>
          <a:xfrm>
            <a:off x="937482" y="1792354"/>
            <a:ext cx="10317035" cy="3516764"/>
          </a:xfrm>
          <a:prstGeom prst="rect">
            <a:avLst/>
          </a:prstGeom>
        </p:spPr>
      </p:pic>
    </p:spTree>
    <p:extLst>
      <p:ext uri="{BB962C8B-B14F-4D97-AF65-F5344CB8AC3E}">
        <p14:creationId xmlns:p14="http://schemas.microsoft.com/office/powerpoint/2010/main" val="39598788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D9EC9-91E8-C77C-B2A2-4521BB0CBE09}"/>
              </a:ext>
            </a:extLst>
          </p:cNvPr>
          <p:cNvSpPr>
            <a:spLocks noGrp="1"/>
          </p:cNvSpPr>
          <p:nvPr>
            <p:ph type="ctrTitle"/>
          </p:nvPr>
        </p:nvSpPr>
        <p:spPr/>
        <p:txBody>
          <a:bodyPr/>
          <a:lstStyle/>
          <a:p>
            <a:endParaRPr lang="en-CA"/>
          </a:p>
        </p:txBody>
      </p:sp>
      <p:pic>
        <p:nvPicPr>
          <p:cNvPr id="5" name="Content Placeholder 4" descr="A picture containing graphical user interface&#10;&#10;Description automatically generated">
            <a:extLst>
              <a:ext uri="{FF2B5EF4-FFF2-40B4-BE49-F238E27FC236}">
                <a16:creationId xmlns:a16="http://schemas.microsoft.com/office/drawing/2014/main" id="{414206D3-77B6-70DA-4081-AAD069A04090}"/>
              </a:ext>
            </a:extLst>
          </p:cNvPr>
          <p:cNvPicPr>
            <a:picLocks noGrp="1" noChangeAspect="1"/>
          </p:cNvPicPr>
          <p:nvPr>
            <p:ph sz="quarter" idx="10"/>
          </p:nvPr>
        </p:nvPicPr>
        <p:blipFill>
          <a:blip r:embed="rId3"/>
          <a:stretch>
            <a:fillRect/>
          </a:stretch>
        </p:blipFill>
        <p:spPr>
          <a:xfrm>
            <a:off x="-9728" y="343745"/>
            <a:ext cx="12201727" cy="5910212"/>
          </a:xfrm>
        </p:spPr>
      </p:pic>
    </p:spTree>
    <p:extLst>
      <p:ext uri="{BB962C8B-B14F-4D97-AF65-F5344CB8AC3E}">
        <p14:creationId xmlns:p14="http://schemas.microsoft.com/office/powerpoint/2010/main" val="3321877888"/>
      </p:ext>
    </p:extLst>
  </p:cSld>
  <p:clrMapOvr>
    <a:masterClrMapping/>
  </p:clrMapOvr>
</p:sld>
</file>

<file path=ppt/theme/theme1.xml><?xml version="1.0" encoding="utf-8"?>
<a:theme xmlns:a="http://schemas.openxmlformats.org/drawingml/2006/main" name="IIBA-theme-rev1b">
  <a:themeElements>
    <a:clrScheme name="IIBA2020">
      <a:dk1>
        <a:sysClr val="windowText" lastClr="000000"/>
      </a:dk1>
      <a:lt1>
        <a:sysClr val="window" lastClr="FFFFFF"/>
      </a:lt1>
      <a:dk2>
        <a:srgbClr val="40626A"/>
      </a:dk2>
      <a:lt2>
        <a:srgbClr val="D0D3D3"/>
      </a:lt2>
      <a:accent1>
        <a:srgbClr val="DB6018"/>
      </a:accent1>
      <a:accent2>
        <a:srgbClr val="00313C"/>
      </a:accent2>
      <a:accent3>
        <a:srgbClr val="00778B"/>
      </a:accent3>
      <a:accent4>
        <a:srgbClr val="CF4520"/>
      </a:accent4>
      <a:accent5>
        <a:srgbClr val="002554"/>
      </a:accent5>
      <a:accent6>
        <a:srgbClr val="009F4D"/>
      </a:accent6>
      <a:hlink>
        <a:srgbClr val="002554"/>
      </a:hlink>
      <a:folHlink>
        <a:srgbClr val="702082"/>
      </a:folHlink>
    </a:clrScheme>
    <a:fontScheme name="IIBA Font Stack">
      <a:majorFont>
        <a:latin typeface="Roboto Condensed"/>
        <a:ea typeface=""/>
        <a:cs typeface=""/>
      </a:majorFont>
      <a:minorFont>
        <a:latin typeface="IBM Plex Sans Mediu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IBA-theme-rev1b" id="{96C84B47-6D00-41F6-8A7B-780AEA281284}" vid="{720B6EEB-6232-4C32-ABE5-6F434700B7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0BCBB2AA46C0A419AFA9DE857E9CDE6" ma:contentTypeVersion="13" ma:contentTypeDescription="Create a new document." ma:contentTypeScope="" ma:versionID="f858ca98341fd03b4d32c4be037bb91d">
  <xsd:schema xmlns:xsd="http://www.w3.org/2001/XMLSchema" xmlns:xs="http://www.w3.org/2001/XMLSchema" xmlns:p="http://schemas.microsoft.com/office/2006/metadata/properties" xmlns:ns3="7f36db10-85f9-4c0a-9120-739247b8166e" xmlns:ns4="5cc8b3b0-5b97-462b-a118-2c488af6cf12" targetNamespace="http://schemas.microsoft.com/office/2006/metadata/properties" ma:root="true" ma:fieldsID="17713d74856c2c54c61140c1417c2a25" ns3:_="" ns4:_="">
    <xsd:import namespace="7f36db10-85f9-4c0a-9120-739247b8166e"/>
    <xsd:import namespace="5cc8b3b0-5b97-462b-a118-2c488af6cf12"/>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ServiceLocation"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36db10-85f9-4c0a-9120-739247b8166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c8b3b0-5b97-462b-a118-2c488af6cf12"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502C4E6-71C3-4066-9ACC-1327A427709A}">
  <ds:schemaRefs>
    <ds:schemaRef ds:uri="5cc8b3b0-5b97-462b-a118-2c488af6cf12"/>
    <ds:schemaRef ds:uri="7f36db10-85f9-4c0a-9120-739247b8166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BCB5C5F-78A7-4374-B674-F55393C97C89}">
  <ds:schemaRefs>
    <ds:schemaRef ds:uri="http://schemas.microsoft.com/sharepoint/v3/contenttype/forms"/>
  </ds:schemaRefs>
</ds:datastoreItem>
</file>

<file path=customXml/itemProps3.xml><?xml version="1.0" encoding="utf-8"?>
<ds:datastoreItem xmlns:ds="http://schemas.openxmlformats.org/officeDocument/2006/customXml" ds:itemID="{88517BCA-117D-4ACC-9F3A-79A031EC4143}">
  <ds:schemaRefs>
    <ds:schemaRef ds:uri="http://schemas.microsoft.com/office/infopath/2007/PartnerControls"/>
    <ds:schemaRef ds:uri="http://www.w3.org/XML/1998/namespace"/>
    <ds:schemaRef ds:uri="http://schemas.microsoft.com/office/2006/documentManagement/types"/>
    <ds:schemaRef ds:uri="5cc8b3b0-5b97-462b-a118-2c488af6cf12"/>
    <ds:schemaRef ds:uri="http://schemas.microsoft.com/office/2006/metadata/properties"/>
    <ds:schemaRef ds:uri="http://purl.org/dc/elements/1.1/"/>
    <ds:schemaRef ds:uri="7f36db10-85f9-4c0a-9120-739247b8166e"/>
    <ds:schemaRef ds:uri="http://schemas.openxmlformats.org/package/2006/metadata/core-properties"/>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2303</TotalTime>
  <Words>979</Words>
  <Application>Microsoft Office PowerPoint</Application>
  <PresentationFormat>Widescreen</PresentationFormat>
  <Paragraphs>114</Paragraphs>
  <Slides>8</Slides>
  <Notes>7</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IIBA-theme-rev1b</vt:lpstr>
      <vt:lpstr>IIBA Career Center and Job Board</vt:lpstr>
      <vt:lpstr>PowerPoint Presentation</vt:lpstr>
      <vt:lpstr>iiba.org/career-resources/careercenter</vt:lpstr>
      <vt:lpstr>Features and Benefits</vt:lpstr>
      <vt:lpstr>Supporting our members career journeys by connecting them with employers and resources to advance their careers</vt:lpstr>
      <vt:lpstr>Career Development Tools for the Business Analysis Professional</vt:lpstr>
      <vt:lpstr>Business Analysis Career Opportunities and Insights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Deloitte   Delvin Fletcher CEO</dc:title>
  <dc:creator>Scott Lidstone</dc:creator>
  <cp:lastModifiedBy>Sema Sali</cp:lastModifiedBy>
  <cp:revision>2</cp:revision>
  <dcterms:created xsi:type="dcterms:W3CDTF">2020-03-09T15:57:15Z</dcterms:created>
  <dcterms:modified xsi:type="dcterms:W3CDTF">2024-01-18T18:29:59Z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0x010100F0BCBB2AA46C0A419AFA9DE857E9CDE6</vt:lpwstr>
  </property>
</Properties>
</file>